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0"/>
  </p:notesMasterIdLst>
  <p:sldIdLst>
    <p:sldId id="258" r:id="rId2"/>
    <p:sldId id="257" r:id="rId3"/>
    <p:sldId id="271" r:id="rId4"/>
    <p:sldId id="318" r:id="rId5"/>
    <p:sldId id="320" r:id="rId6"/>
    <p:sldId id="319" r:id="rId7"/>
    <p:sldId id="265" r:id="rId8"/>
    <p:sldId id="270" r:id="rId9"/>
    <p:sldId id="272" r:id="rId10"/>
    <p:sldId id="274" r:id="rId11"/>
    <p:sldId id="275" r:id="rId12"/>
    <p:sldId id="273" r:id="rId13"/>
    <p:sldId id="276" r:id="rId14"/>
    <p:sldId id="278" r:id="rId15"/>
    <p:sldId id="277" r:id="rId16"/>
    <p:sldId id="279" r:id="rId17"/>
    <p:sldId id="280" r:id="rId18"/>
    <p:sldId id="281" r:id="rId19"/>
    <p:sldId id="283" r:id="rId20"/>
    <p:sldId id="284" r:id="rId21"/>
    <p:sldId id="285" r:id="rId22"/>
    <p:sldId id="286" r:id="rId23"/>
    <p:sldId id="287" r:id="rId24"/>
    <p:sldId id="305" r:id="rId25"/>
    <p:sldId id="306" r:id="rId26"/>
    <p:sldId id="307" r:id="rId27"/>
    <p:sldId id="321" r:id="rId28"/>
    <p:sldId id="308" r:id="rId29"/>
    <p:sldId id="309" r:id="rId30"/>
    <p:sldId id="310" r:id="rId31"/>
    <p:sldId id="263" r:id="rId32"/>
    <p:sldId id="313" r:id="rId33"/>
    <p:sldId id="314" r:id="rId34"/>
    <p:sldId id="288" r:id="rId35"/>
    <p:sldId id="264" r:id="rId36"/>
    <p:sldId id="315" r:id="rId37"/>
    <p:sldId id="261" r:id="rId38"/>
    <p:sldId id="316" r:id="rId39"/>
    <p:sldId id="317" r:id="rId40"/>
    <p:sldId id="260" r:id="rId41"/>
    <p:sldId id="269" r:id="rId42"/>
    <p:sldId id="311" r:id="rId43"/>
    <p:sldId id="268" r:id="rId44"/>
    <p:sldId id="290" r:id="rId45"/>
    <p:sldId id="295" r:id="rId46"/>
    <p:sldId id="292" r:id="rId47"/>
    <p:sldId id="293" r:id="rId48"/>
    <p:sldId id="294" r:id="rId49"/>
    <p:sldId id="296" r:id="rId50"/>
    <p:sldId id="289" r:id="rId51"/>
    <p:sldId id="297" r:id="rId52"/>
    <p:sldId id="298" r:id="rId53"/>
    <p:sldId id="300" r:id="rId54"/>
    <p:sldId id="323" r:id="rId55"/>
    <p:sldId id="326" r:id="rId56"/>
    <p:sldId id="327" r:id="rId57"/>
    <p:sldId id="325" r:id="rId58"/>
    <p:sldId id="328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24B"/>
    <a:srgbClr val="387D11"/>
    <a:srgbClr val="AAE1BF"/>
    <a:srgbClr val="57D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03749B1-3404-4EBD-BEBC-FF6A01E7870A}">
  <a:tblStyle styleId="{003749B1-3404-4EBD-BEBC-FF6A01E787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D13676-8623-44ED-8D77-5CB202C644C2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58" y="-72"/>
      </p:cViewPr>
      <p:guideLst>
        <p:guide orient="horz" pos="216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624A225F-7E8E-476A-A2F2-B9B16C32F9CA}">
      <dgm:prSet phldrT="[텍스트]"/>
      <dgm:spPr/>
      <dgm:t>
        <a:bodyPr/>
        <a:lstStyle/>
        <a:p>
          <a:pPr latinLnBrk="1"/>
          <a:r>
            <a:rPr lang="ko-KR" altLang="en-US" b="1" dirty="0" smtClean="0"/>
            <a:t>마이 페이지</a:t>
          </a:r>
          <a:endParaRPr lang="ko-KR" altLang="en-US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b="0"/>
        </a:p>
      </dgm:t>
    </dgm:pt>
    <dgm:pt modelId="{A71C6E4B-109D-4138-B553-0B6E475C329A}">
      <dgm:prSet phldrT="[텍스트]"/>
      <dgm:spPr/>
      <dgm:t>
        <a:bodyPr/>
        <a:lstStyle/>
        <a:p>
          <a:pPr latinLnBrk="1"/>
          <a:r>
            <a:rPr lang="ko-KR" altLang="en-US" b="0" dirty="0" smtClean="0"/>
            <a:t>내 정보 수정</a:t>
          </a:r>
          <a:endParaRPr lang="ko-KR" altLang="en-US" b="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b="0"/>
        </a:p>
      </dgm:t>
    </dgm:pt>
    <dgm:pt modelId="{DC094B69-6E75-4645-9992-CF883ABD3F1F}">
      <dgm:prSet phldrT="[텍스트]"/>
      <dgm:spPr/>
      <dgm:t>
        <a:bodyPr/>
        <a:lstStyle/>
        <a:p>
          <a:pPr latinLnBrk="1"/>
          <a:r>
            <a:rPr lang="ko-KR" altLang="en-US" b="0" dirty="0" smtClean="0"/>
            <a:t>회원 비활성화</a:t>
          </a:r>
          <a:endParaRPr lang="en-US" altLang="ko-KR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b="0"/>
        </a:p>
      </dgm:t>
    </dgm:pt>
    <dgm:pt modelId="{F93C332E-DC54-4BA7-8FF4-AAFFDDF569EB}">
      <dgm:prSet phldrT="[텍스트]"/>
      <dgm:spPr/>
      <dgm:t>
        <a:bodyPr/>
        <a:lstStyle/>
        <a:p>
          <a:pPr latinLnBrk="1"/>
          <a:r>
            <a:rPr lang="ko-KR" altLang="en-US" b="0" dirty="0" smtClean="0"/>
            <a:t>내 이용 정보</a:t>
          </a:r>
          <a:endParaRPr lang="ko-KR" altLang="en-US" b="0" dirty="0"/>
        </a:p>
      </dgm:t>
    </dgm:pt>
    <dgm:pt modelId="{31576D9D-E03C-435E-9654-2E396FA5AC6F}" type="parTrans" cxnId="{B38698D4-5E96-4DD8-A7EC-234B8E2EE6AC}">
      <dgm:prSet/>
      <dgm:spPr/>
      <dgm:t>
        <a:bodyPr/>
        <a:lstStyle/>
        <a:p>
          <a:pPr latinLnBrk="1"/>
          <a:endParaRPr lang="ko-KR" altLang="en-US" b="0"/>
        </a:p>
      </dgm:t>
    </dgm:pt>
    <dgm:pt modelId="{93FE24AE-08B4-4A31-807C-2FB5324DF7CE}" type="sibTrans" cxnId="{B38698D4-5E96-4DD8-A7EC-234B8E2EE6AC}">
      <dgm:prSet/>
      <dgm:spPr/>
      <dgm:t>
        <a:bodyPr/>
        <a:lstStyle/>
        <a:p>
          <a:pPr latinLnBrk="1"/>
          <a:endParaRPr lang="ko-KR" altLang="en-US" b="0"/>
        </a:p>
      </dgm:t>
    </dgm:pt>
    <dgm:pt modelId="{39800A3D-14C1-4566-BBF0-5D4B4C8E5943}">
      <dgm:prSet phldrT="[텍스트]"/>
      <dgm:spPr/>
      <dgm:t>
        <a:bodyPr/>
        <a:lstStyle/>
        <a:p>
          <a:pPr latinLnBrk="1"/>
          <a:r>
            <a:rPr lang="en-US" altLang="ko-KR" b="0" dirty="0" smtClean="0"/>
            <a:t> </a:t>
          </a:r>
          <a:endParaRPr lang="ko-KR" altLang="en-US" b="0" dirty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b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b="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A20FDA6-5E7B-4D3A-A551-EBDFEDA85F01}" type="pres">
      <dgm:prSet presAssocID="{F93C332E-DC54-4BA7-8FF4-AAFFDDF569EB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C3779F7B-BC5F-4536-AE74-21BFF30C7CDB}" type="pres">
      <dgm:prSet presAssocID="{F93C332E-DC54-4BA7-8FF4-AAFFDDF569EB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BA9281BE-AB9D-4CE4-88E2-238C58B59640}" type="pres">
      <dgm:prSet presAssocID="{F93C332E-DC54-4BA7-8FF4-AAFFDDF569EB}" presName="tx2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6701727-B55E-4EDC-B862-153A8CD6028B}" type="pres">
      <dgm:prSet presAssocID="{F93C332E-DC54-4BA7-8FF4-AAFFDDF569EB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7D506E50-2869-4904-BDDC-D745F004B08A}" type="pres">
      <dgm:prSet presAssocID="{F93C332E-DC54-4BA7-8FF4-AAFFDDF569EB}" presName="thinLine2b" presStyleLbl="callout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B476079-835E-462D-84C6-F73812F08A26}" type="pres">
      <dgm:prSet presAssocID="{F93C332E-DC54-4BA7-8FF4-AAFFDDF569EB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B38698D4-5E96-4DD8-A7EC-234B8E2EE6AC}" srcId="{39800A3D-14C1-4566-BBF0-5D4B4C8E5943}" destId="{F93C332E-DC54-4BA7-8FF4-AAFFDDF569EB}" srcOrd="1" destOrd="0" parTransId="{31576D9D-E03C-435E-9654-2E396FA5AC6F}" sibTransId="{93FE24AE-08B4-4A31-807C-2FB5324DF7CE}"/>
    <dgm:cxn modelId="{DD00C86A-D4E6-4429-B8CB-C1A68BB97B8F}" type="presOf" srcId="{A71C6E4B-109D-4138-B553-0B6E475C329A}" destId="{AFFB02E8-A20B-4C26-9E42-832D9A036B33}" srcOrd="0" destOrd="0" presId="urn:microsoft.com/office/officeart/2008/layout/LinedList"/>
    <dgm:cxn modelId="{B3DC0B45-F810-45AC-B444-4AEF47ADC8B7}" type="presOf" srcId="{624A225F-7E8E-476A-A2F2-B9B16C32F9CA}" destId="{451A09C3-88A9-4586-9D67-0B80A1C9F673}" srcOrd="0" destOrd="0" presId="urn:microsoft.com/office/officeart/2008/layout/LinedList"/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0F5D3323-ED20-44BF-91E6-7D7A4E3446D1}" type="presOf" srcId="{1DA212D9-8904-431D-AE43-453A12D739AD}" destId="{4C80CDEC-1A94-49CB-AF32-08CD28CAF5D1}" srcOrd="0" destOrd="0" presId="urn:microsoft.com/office/officeart/2008/layout/LinedList"/>
    <dgm:cxn modelId="{24A947CE-4ED6-4480-B598-D3D6DE32B970}" type="presOf" srcId="{DC094B69-6E75-4645-9992-CF883ABD3F1F}" destId="{101793F0-C6F0-41FD-9889-3CAB753D5CE6}" srcOrd="0" destOrd="0" presId="urn:microsoft.com/office/officeart/2008/layout/LinedList"/>
    <dgm:cxn modelId="{2B96C8FE-81DF-4A98-9902-752805055F28}" type="presOf" srcId="{39800A3D-14C1-4566-BBF0-5D4B4C8E5943}" destId="{9542608C-E857-45BF-B631-91C47BA9F75B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9046EBDA-C2F1-4058-B622-44EDDA673A2A}" type="presOf" srcId="{F93C332E-DC54-4BA7-8FF4-AAFFDDF569EB}" destId="{BA9281BE-AB9D-4CE4-88E2-238C58B59640}" srcOrd="0" destOrd="0" presId="urn:microsoft.com/office/officeart/2008/layout/LinedList"/>
    <dgm:cxn modelId="{674C05B6-BDB9-4FDD-B2F1-AEDABACCBA61}" srcId="{39800A3D-14C1-4566-BBF0-5D4B4C8E5943}" destId="{DC094B69-6E75-4645-9992-CF883ABD3F1F}" srcOrd="3" destOrd="0" parTransId="{B566E5A2-5BB4-470B-B0D1-301D2C509F13}" sibTransId="{43045A76-CE98-43CF-AAE7-BB6B0C4F43C5}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A2AB3891-BA21-4875-BBE4-9E334D011385}" type="presParOf" srcId="{4C80CDEC-1A94-49CB-AF32-08CD28CAF5D1}" destId="{5F3A9799-0BB5-4895-AF70-B03FF286F3F7}" srcOrd="0" destOrd="0" presId="urn:microsoft.com/office/officeart/2008/layout/LinedList"/>
    <dgm:cxn modelId="{AD07AB33-F37E-4A10-BB29-E346A3CEA129}" type="presParOf" srcId="{4C80CDEC-1A94-49CB-AF32-08CD28CAF5D1}" destId="{72B80CBF-23F5-46A8-8934-630CEFC8C53F}" srcOrd="1" destOrd="0" presId="urn:microsoft.com/office/officeart/2008/layout/LinedList"/>
    <dgm:cxn modelId="{93639572-71A1-4FF1-8331-BD45F5E0A2A6}" type="presParOf" srcId="{72B80CBF-23F5-46A8-8934-630CEFC8C53F}" destId="{9542608C-E857-45BF-B631-91C47BA9F75B}" srcOrd="0" destOrd="0" presId="urn:microsoft.com/office/officeart/2008/layout/LinedList"/>
    <dgm:cxn modelId="{C29376E7-BEAC-4979-84B8-3E5B1CAED701}" type="presParOf" srcId="{72B80CBF-23F5-46A8-8934-630CEFC8C53F}" destId="{D40F9B0A-28ED-4D00-A96C-3FCD076562F8}" srcOrd="1" destOrd="0" presId="urn:microsoft.com/office/officeart/2008/layout/LinedList"/>
    <dgm:cxn modelId="{687F8638-61AC-43CC-8C83-F4076E2B3A07}" type="presParOf" srcId="{D40F9B0A-28ED-4D00-A96C-3FCD076562F8}" destId="{21FDD6B9-8195-42A8-AF08-600B05141DDF}" srcOrd="0" destOrd="0" presId="urn:microsoft.com/office/officeart/2008/layout/LinedList"/>
    <dgm:cxn modelId="{5A3FE516-814F-49CF-8104-3B5B83FF4E6F}" type="presParOf" srcId="{D40F9B0A-28ED-4D00-A96C-3FCD076562F8}" destId="{4919DBD3-76FC-4E3B-A98F-D2219373545F}" srcOrd="1" destOrd="0" presId="urn:microsoft.com/office/officeart/2008/layout/LinedList"/>
    <dgm:cxn modelId="{AF11CDA1-761A-4F0D-B359-3E97D52F4BBB}" type="presParOf" srcId="{4919DBD3-76FC-4E3B-A98F-D2219373545F}" destId="{80EA13C3-B511-429A-8D19-75ECC77DC7F4}" srcOrd="0" destOrd="0" presId="urn:microsoft.com/office/officeart/2008/layout/LinedList"/>
    <dgm:cxn modelId="{07C1E303-74F3-4EE9-BDA5-E561D37A227F}" type="presParOf" srcId="{4919DBD3-76FC-4E3B-A98F-D2219373545F}" destId="{451A09C3-88A9-4586-9D67-0B80A1C9F673}" srcOrd="1" destOrd="0" presId="urn:microsoft.com/office/officeart/2008/layout/LinedList"/>
    <dgm:cxn modelId="{C6E1FD7D-26EF-44A7-AED2-9B51C129B26F}" type="presParOf" srcId="{4919DBD3-76FC-4E3B-A98F-D2219373545F}" destId="{7D79FD8A-A667-4B64-B7D5-27419D219861}" srcOrd="2" destOrd="0" presId="urn:microsoft.com/office/officeart/2008/layout/LinedList"/>
    <dgm:cxn modelId="{D7817F22-1A6C-4A4F-A5C9-99C0E85BDA19}" type="presParOf" srcId="{D40F9B0A-28ED-4D00-A96C-3FCD076562F8}" destId="{30B8BC81-5E40-4DD7-A3CC-D469DB3CB534}" srcOrd="2" destOrd="0" presId="urn:microsoft.com/office/officeart/2008/layout/LinedList"/>
    <dgm:cxn modelId="{EB2F8614-B12F-47A2-A522-120EA4D4A8A1}" type="presParOf" srcId="{D40F9B0A-28ED-4D00-A96C-3FCD076562F8}" destId="{E268C25A-743B-465F-A3F3-00140560F2FD}" srcOrd="3" destOrd="0" presId="urn:microsoft.com/office/officeart/2008/layout/LinedList"/>
    <dgm:cxn modelId="{59632323-B050-4CC1-9B96-016115D09A84}" type="presParOf" srcId="{D40F9B0A-28ED-4D00-A96C-3FCD076562F8}" destId="{8A20FDA6-5E7B-4D3A-A551-EBDFEDA85F01}" srcOrd="4" destOrd="0" presId="urn:microsoft.com/office/officeart/2008/layout/LinedList"/>
    <dgm:cxn modelId="{5A1CACA3-3F2D-43F3-818F-7B06A442E158}" type="presParOf" srcId="{8A20FDA6-5E7B-4D3A-A551-EBDFEDA85F01}" destId="{C3779F7B-BC5F-4536-AE74-21BFF30C7CDB}" srcOrd="0" destOrd="0" presId="urn:microsoft.com/office/officeart/2008/layout/LinedList"/>
    <dgm:cxn modelId="{4947114F-27F9-4B7F-A83A-BF74888FE6E0}" type="presParOf" srcId="{8A20FDA6-5E7B-4D3A-A551-EBDFEDA85F01}" destId="{BA9281BE-AB9D-4CE4-88E2-238C58B59640}" srcOrd="1" destOrd="0" presId="urn:microsoft.com/office/officeart/2008/layout/LinedList"/>
    <dgm:cxn modelId="{0D8948D7-9D80-4463-BAD0-2CBDC563EC2B}" type="presParOf" srcId="{8A20FDA6-5E7B-4D3A-A551-EBDFEDA85F01}" destId="{06701727-B55E-4EDC-B862-153A8CD6028B}" srcOrd="2" destOrd="0" presId="urn:microsoft.com/office/officeart/2008/layout/LinedList"/>
    <dgm:cxn modelId="{8C9F6BE4-FBBA-4287-A1CA-661E1EBBED07}" type="presParOf" srcId="{D40F9B0A-28ED-4D00-A96C-3FCD076562F8}" destId="{7D506E50-2869-4904-BDDC-D745F004B08A}" srcOrd="5" destOrd="0" presId="urn:microsoft.com/office/officeart/2008/layout/LinedList"/>
    <dgm:cxn modelId="{08F78A5B-5FEF-41DE-A883-6BB997AAD588}" type="presParOf" srcId="{D40F9B0A-28ED-4D00-A96C-3FCD076562F8}" destId="{8B476079-835E-462D-84C6-F73812F08A26}" srcOrd="6" destOrd="0" presId="urn:microsoft.com/office/officeart/2008/layout/LinedList"/>
    <dgm:cxn modelId="{107FB09C-D3D7-431E-BD7B-57C602529D62}" type="presParOf" srcId="{D40F9B0A-28ED-4D00-A96C-3FCD076562F8}" destId="{7EB80126-9786-461B-B4F9-C1FAA9AD98ED}" srcOrd="7" destOrd="0" presId="urn:microsoft.com/office/officeart/2008/layout/LinedList"/>
    <dgm:cxn modelId="{7A2AA53B-4524-4E5A-955B-EBED27CE4BF1}" type="presParOf" srcId="{7EB80126-9786-461B-B4F9-C1FAA9AD98ED}" destId="{F1E44E00-0485-4158-B6E4-8C0110ED9793}" srcOrd="0" destOrd="0" presId="urn:microsoft.com/office/officeart/2008/layout/LinedList"/>
    <dgm:cxn modelId="{1D012CB1-8457-407D-A5E3-1950ED874C29}" type="presParOf" srcId="{7EB80126-9786-461B-B4F9-C1FAA9AD98ED}" destId="{AFFB02E8-A20B-4C26-9E42-832D9A036B33}" srcOrd="1" destOrd="0" presId="urn:microsoft.com/office/officeart/2008/layout/LinedList"/>
    <dgm:cxn modelId="{416959B8-03D6-4FCE-BBF6-02B293EDDCB3}" type="presParOf" srcId="{7EB80126-9786-461B-B4F9-C1FAA9AD98ED}" destId="{F3B1E529-3C0D-436D-8645-1A51F0F9E363}" srcOrd="2" destOrd="0" presId="urn:microsoft.com/office/officeart/2008/layout/LinedList"/>
    <dgm:cxn modelId="{72239773-4D7C-4D93-857C-B4356582B31F}" type="presParOf" srcId="{D40F9B0A-28ED-4D00-A96C-3FCD076562F8}" destId="{616B38D4-B0F2-4119-A663-497ECA771519}" srcOrd="8" destOrd="0" presId="urn:microsoft.com/office/officeart/2008/layout/LinedList"/>
    <dgm:cxn modelId="{FE6AE810-BAC9-47CF-8578-491144E4DD6F}" type="presParOf" srcId="{D40F9B0A-28ED-4D00-A96C-3FCD076562F8}" destId="{F231E5FD-D271-4C6D-8DAD-FA99F7E4B655}" srcOrd="9" destOrd="0" presId="urn:microsoft.com/office/officeart/2008/layout/LinedList"/>
    <dgm:cxn modelId="{4F64C27B-AD73-43A1-BF13-133869904014}" type="presParOf" srcId="{D40F9B0A-28ED-4D00-A96C-3FCD076562F8}" destId="{203E3EC6-2985-46E8-B9A8-BCA444595B51}" srcOrd="10" destOrd="0" presId="urn:microsoft.com/office/officeart/2008/layout/LinedList"/>
    <dgm:cxn modelId="{A6622729-077B-48E0-99A3-2B87EF5A2212}" type="presParOf" srcId="{203E3EC6-2985-46E8-B9A8-BCA444595B51}" destId="{ADF146C9-CF2E-44F0-928A-61CAA320DD4E}" srcOrd="0" destOrd="0" presId="urn:microsoft.com/office/officeart/2008/layout/LinedList"/>
    <dgm:cxn modelId="{CDF5E533-4205-425F-8AD2-2766EDECC2A7}" type="presParOf" srcId="{203E3EC6-2985-46E8-B9A8-BCA444595B51}" destId="{101793F0-C6F0-41FD-9889-3CAB753D5CE6}" srcOrd="1" destOrd="0" presId="urn:microsoft.com/office/officeart/2008/layout/LinedList"/>
    <dgm:cxn modelId="{42F292FF-B643-41F4-9EF6-E09ED1C470D9}" type="presParOf" srcId="{203E3EC6-2985-46E8-B9A8-BCA444595B51}" destId="{F3E3DBB0-840B-4CD7-906C-7CB0CFFF5B1F}" srcOrd="2" destOrd="0" presId="urn:microsoft.com/office/officeart/2008/layout/LinedList"/>
    <dgm:cxn modelId="{D133CB4E-05C5-403E-B516-CCDC844B8B38}" type="presParOf" srcId="{D40F9B0A-28ED-4D00-A96C-3FCD076562F8}" destId="{C613E4D8-A438-4FDB-AC79-9733EB399BF1}" srcOrd="11" destOrd="0" presId="urn:microsoft.com/office/officeart/2008/layout/LinedList"/>
    <dgm:cxn modelId="{52FB5C2A-B079-4EA5-96E5-B4C57E9C0CB6}" type="presParOf" srcId="{D40F9B0A-28ED-4D00-A96C-3FCD076562F8}" destId="{222964B7-9C6C-4FB7-8EEA-2ED026D75AA9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 </a:t>
          </a:r>
          <a:endParaRPr lang="ko-KR" altLang="en-US" sz="900" b="0" dirty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624A225F-7E8E-476A-A2F2-B9B16C32F9C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이용 안내</a:t>
          </a:r>
          <a:endParaRPr lang="ko-KR" altLang="en-US" sz="110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상품 소개</a:t>
          </a:r>
          <a:endParaRPr lang="ko-KR" altLang="en-US" sz="900" b="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예약하기</a:t>
          </a:r>
          <a:endParaRPr lang="en-US" altLang="ko-KR" sz="900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BC952EB-ED8C-46B0-A1AB-3FD026E527F3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포토후기</a:t>
          </a:r>
          <a:endParaRPr lang="en-US" altLang="ko-KR" sz="900" b="0" dirty="0" smtClean="0"/>
        </a:p>
      </dgm:t>
    </dgm:pt>
    <dgm:pt modelId="{3B7F7F62-2EEF-4C90-8E80-A87157EA9C94}" type="parTrans" cxnId="{AB47DD09-9906-4041-97C8-6109E167910F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B8CB7723-066F-4ED1-BF60-AC29408844AD}" type="sibTrans" cxnId="{AB47DD09-9906-4041-97C8-6109E167910F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8AEF86F7-FE63-4C23-B2CA-C801DBA5473B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이용안내</a:t>
          </a:r>
          <a:endParaRPr lang="ko-KR" altLang="en-US" sz="900" b="0" dirty="0"/>
        </a:p>
      </dgm:t>
    </dgm:pt>
    <dgm:pt modelId="{3166BCAA-0D97-4B5C-8B43-A9A713A48AC0}" type="parTrans" cxnId="{E587486E-2A19-487E-B3A5-7098A5BEC032}">
      <dgm:prSet/>
      <dgm:spPr/>
      <dgm:t>
        <a:bodyPr/>
        <a:lstStyle/>
        <a:p>
          <a:pPr latinLnBrk="1"/>
          <a:endParaRPr lang="ko-KR" altLang="en-US"/>
        </a:p>
      </dgm:t>
    </dgm:pt>
    <dgm:pt modelId="{93D3C9EF-C4E5-41B0-A8E5-D97EE7953361}" type="sibTrans" cxnId="{E587486E-2A19-487E-B3A5-7098A5BEC032}">
      <dgm:prSet/>
      <dgm:spPr/>
      <dgm:t>
        <a:bodyPr/>
        <a:lstStyle/>
        <a:p>
          <a:pPr latinLnBrk="1"/>
          <a:endParaRPr lang="ko-KR" altLang="en-US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6DE4D75B-5D1B-4D5B-9341-F637C8B4E894}" type="pres">
      <dgm:prSet presAssocID="{8AEF86F7-FE63-4C23-B2CA-C801DBA5473B}" presName="horz2" presStyleCnt="0"/>
      <dgm:spPr/>
    </dgm:pt>
    <dgm:pt modelId="{54607FF5-F05D-44A7-BAC6-CA43FCE63603}" type="pres">
      <dgm:prSet presAssocID="{8AEF86F7-FE63-4C23-B2CA-C801DBA5473B}" presName="horzSpace2" presStyleCnt="0"/>
      <dgm:spPr/>
    </dgm:pt>
    <dgm:pt modelId="{044661A4-264F-4A8A-832A-99397CE62B67}" type="pres">
      <dgm:prSet presAssocID="{8AEF86F7-FE63-4C23-B2CA-C801DBA5473B}" presName="tx2" presStyleLbl="revTx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4F4DF10-42F5-473B-996E-A37446E1402D}" type="pres">
      <dgm:prSet presAssocID="{8AEF86F7-FE63-4C23-B2CA-C801DBA5473B}" presName="vert2" presStyleCnt="0"/>
      <dgm:spPr/>
    </dgm:pt>
    <dgm:pt modelId="{E286F536-0BA1-4332-94F8-46A2798EF10A}" type="pres">
      <dgm:prSet presAssocID="{8AEF86F7-FE63-4C23-B2CA-C801DBA5473B}" presName="thinLine2b" presStyleLbl="callout" presStyleIdx="1" presStyleCnt="5"/>
      <dgm:spPr/>
    </dgm:pt>
    <dgm:pt modelId="{1CE32F90-C480-485E-9416-69F0AA49BD4E}" type="pres">
      <dgm:prSet presAssocID="{8AEF86F7-FE63-4C23-B2CA-C801DBA5473B}" presName="vertSpace2b" presStyleCnt="0"/>
      <dgm:spPr/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C1D2E37-6D22-4A7C-8116-EF6AECA813DB}" type="pres">
      <dgm:prSet presAssocID="{4BC952EB-ED8C-46B0-A1AB-3FD026E527F3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552F06B-ADF3-4A4B-91B8-67C17BB64A05}" type="pres">
      <dgm:prSet presAssocID="{4BC952EB-ED8C-46B0-A1AB-3FD026E527F3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813778F6-2F55-4858-AD45-0A2B07FA89AD}" type="pres">
      <dgm:prSet presAssocID="{4BC952EB-ED8C-46B0-A1AB-3FD026E527F3}" presName="tx2" presStyleLbl="revTx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F4C9E031-CE67-4BDD-98FD-AAB113352669}" type="pres">
      <dgm:prSet presAssocID="{4BC952EB-ED8C-46B0-A1AB-3FD026E527F3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ACD6252A-3654-4194-807E-2461670B6194}" type="pres">
      <dgm:prSet presAssocID="{4BC952EB-ED8C-46B0-A1AB-3FD026E527F3}" presName="thinLine2b" presStyleLbl="callout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2C1D330-F9D5-41BE-8CBA-AB7DD0B7ED65}" type="pres">
      <dgm:prSet presAssocID="{4BC952EB-ED8C-46B0-A1AB-3FD026E527F3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CD3616D4-022E-4663-AE81-10D098AD6D0B}" type="presOf" srcId="{8AEF86F7-FE63-4C23-B2CA-C801DBA5473B}" destId="{044661A4-264F-4A8A-832A-99397CE62B67}" srcOrd="0" destOrd="0" presId="urn:microsoft.com/office/officeart/2008/layout/LinedList"/>
    <dgm:cxn modelId="{2365D948-C729-45E9-9CFB-0DE0962BE378}" type="presOf" srcId="{A71C6E4B-109D-4138-B553-0B6E475C329A}" destId="{AFFB02E8-A20B-4C26-9E42-832D9A036B33}" srcOrd="0" destOrd="0" presId="urn:microsoft.com/office/officeart/2008/layout/LinedList"/>
    <dgm:cxn modelId="{D4EBDF57-27CB-4719-A149-C2F73F5C9F78}" type="presOf" srcId="{1DA212D9-8904-431D-AE43-453A12D739AD}" destId="{4C80CDEC-1A94-49CB-AF32-08CD28CAF5D1}" srcOrd="0" destOrd="0" presId="urn:microsoft.com/office/officeart/2008/layout/LinedList"/>
    <dgm:cxn modelId="{542EA58B-C099-40A3-8F06-4AF0D2DE9296}" type="presOf" srcId="{39800A3D-14C1-4566-BBF0-5D4B4C8E5943}" destId="{9542608C-E857-45BF-B631-91C47BA9F75B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93EBE4FC-58CF-41AC-BC5D-444D30F52E93}" type="presOf" srcId="{4BC952EB-ED8C-46B0-A1AB-3FD026E527F3}" destId="{813778F6-2F55-4858-AD45-0A2B07FA89AD}" srcOrd="0" destOrd="0" presId="urn:microsoft.com/office/officeart/2008/layout/LinedList"/>
    <dgm:cxn modelId="{AB47DD09-9906-4041-97C8-6109E167910F}" srcId="{39800A3D-14C1-4566-BBF0-5D4B4C8E5943}" destId="{4BC952EB-ED8C-46B0-A1AB-3FD026E527F3}" srcOrd="4" destOrd="0" parTransId="{3B7F7F62-2EEF-4C90-8E80-A87157EA9C94}" sibTransId="{B8CB7723-066F-4ED1-BF60-AC29408844AD}"/>
    <dgm:cxn modelId="{B06174BA-36FD-47E1-A3C3-DA9089FD5FE8}" type="presOf" srcId="{624A225F-7E8E-476A-A2F2-B9B16C32F9CA}" destId="{451A09C3-88A9-4586-9D67-0B80A1C9F673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EE3CE3AC-2C9E-4F7B-B881-5AB77B35F3B3}" type="presOf" srcId="{DC094B69-6E75-4645-9992-CF883ABD3F1F}" destId="{101793F0-C6F0-41FD-9889-3CAB753D5CE6}" srcOrd="0" destOrd="0" presId="urn:microsoft.com/office/officeart/2008/layout/LinedList"/>
    <dgm:cxn modelId="{E587486E-2A19-487E-B3A5-7098A5BEC032}" srcId="{39800A3D-14C1-4566-BBF0-5D4B4C8E5943}" destId="{8AEF86F7-FE63-4C23-B2CA-C801DBA5473B}" srcOrd="1" destOrd="0" parTransId="{3166BCAA-0D97-4B5C-8B43-A9A713A48AC0}" sibTransId="{93D3C9EF-C4E5-41B0-A8E5-D97EE7953361}"/>
    <dgm:cxn modelId="{674C05B6-BDB9-4FDD-B2F1-AEDABACCBA61}" srcId="{39800A3D-14C1-4566-BBF0-5D4B4C8E5943}" destId="{DC094B69-6E75-4645-9992-CF883ABD3F1F}" srcOrd="3" destOrd="0" parTransId="{B566E5A2-5BB4-470B-B0D1-301D2C509F13}" sibTransId="{43045A76-CE98-43CF-AAE7-BB6B0C4F43C5}"/>
    <dgm:cxn modelId="{8B6DFC61-A5D1-493C-8265-769111D0CEEC}" type="presParOf" srcId="{4C80CDEC-1A94-49CB-AF32-08CD28CAF5D1}" destId="{5F3A9799-0BB5-4895-AF70-B03FF286F3F7}" srcOrd="0" destOrd="0" presId="urn:microsoft.com/office/officeart/2008/layout/LinedList"/>
    <dgm:cxn modelId="{6F0E5BAE-911E-46DB-AE33-EF7CA9C65514}" type="presParOf" srcId="{4C80CDEC-1A94-49CB-AF32-08CD28CAF5D1}" destId="{72B80CBF-23F5-46A8-8934-630CEFC8C53F}" srcOrd="1" destOrd="0" presId="urn:microsoft.com/office/officeart/2008/layout/LinedList"/>
    <dgm:cxn modelId="{0BC2C038-48D5-4F75-8276-F982F946419B}" type="presParOf" srcId="{72B80CBF-23F5-46A8-8934-630CEFC8C53F}" destId="{9542608C-E857-45BF-B631-91C47BA9F75B}" srcOrd="0" destOrd="0" presId="urn:microsoft.com/office/officeart/2008/layout/LinedList"/>
    <dgm:cxn modelId="{99F83267-6D1C-486E-96C8-3FC6F7401D75}" type="presParOf" srcId="{72B80CBF-23F5-46A8-8934-630CEFC8C53F}" destId="{D40F9B0A-28ED-4D00-A96C-3FCD076562F8}" srcOrd="1" destOrd="0" presId="urn:microsoft.com/office/officeart/2008/layout/LinedList"/>
    <dgm:cxn modelId="{4FB752F7-1118-435C-982A-7BF916FD568F}" type="presParOf" srcId="{D40F9B0A-28ED-4D00-A96C-3FCD076562F8}" destId="{21FDD6B9-8195-42A8-AF08-600B05141DDF}" srcOrd="0" destOrd="0" presId="urn:microsoft.com/office/officeart/2008/layout/LinedList"/>
    <dgm:cxn modelId="{BA5A1FAA-F240-4FD1-8498-2E8FE1BC4C8B}" type="presParOf" srcId="{D40F9B0A-28ED-4D00-A96C-3FCD076562F8}" destId="{4919DBD3-76FC-4E3B-A98F-D2219373545F}" srcOrd="1" destOrd="0" presId="urn:microsoft.com/office/officeart/2008/layout/LinedList"/>
    <dgm:cxn modelId="{B8F0EAB5-EE3B-4E43-97BA-F9F5D1A44690}" type="presParOf" srcId="{4919DBD3-76FC-4E3B-A98F-D2219373545F}" destId="{80EA13C3-B511-429A-8D19-75ECC77DC7F4}" srcOrd="0" destOrd="0" presId="urn:microsoft.com/office/officeart/2008/layout/LinedList"/>
    <dgm:cxn modelId="{A0B72557-5DF6-42F2-A157-A39BC0A302BF}" type="presParOf" srcId="{4919DBD3-76FC-4E3B-A98F-D2219373545F}" destId="{451A09C3-88A9-4586-9D67-0B80A1C9F673}" srcOrd="1" destOrd="0" presId="urn:microsoft.com/office/officeart/2008/layout/LinedList"/>
    <dgm:cxn modelId="{A7E74BEE-F432-4970-9587-EE4C8B525F16}" type="presParOf" srcId="{4919DBD3-76FC-4E3B-A98F-D2219373545F}" destId="{7D79FD8A-A667-4B64-B7D5-27419D219861}" srcOrd="2" destOrd="0" presId="urn:microsoft.com/office/officeart/2008/layout/LinedList"/>
    <dgm:cxn modelId="{7500F3F5-C363-43FC-98B4-C89FE9177F64}" type="presParOf" srcId="{D40F9B0A-28ED-4D00-A96C-3FCD076562F8}" destId="{30B8BC81-5E40-4DD7-A3CC-D469DB3CB534}" srcOrd="2" destOrd="0" presId="urn:microsoft.com/office/officeart/2008/layout/LinedList"/>
    <dgm:cxn modelId="{6CBFF392-F3C9-421C-97C2-8AFE5D985956}" type="presParOf" srcId="{D40F9B0A-28ED-4D00-A96C-3FCD076562F8}" destId="{E268C25A-743B-465F-A3F3-00140560F2FD}" srcOrd="3" destOrd="0" presId="urn:microsoft.com/office/officeart/2008/layout/LinedList"/>
    <dgm:cxn modelId="{3B493129-7772-417F-9D1D-FA3817A61B38}" type="presParOf" srcId="{D40F9B0A-28ED-4D00-A96C-3FCD076562F8}" destId="{6DE4D75B-5D1B-4D5B-9341-F637C8B4E894}" srcOrd="4" destOrd="0" presId="urn:microsoft.com/office/officeart/2008/layout/LinedList"/>
    <dgm:cxn modelId="{AA840C2E-F3FF-40C1-889D-6A9D44DE77F5}" type="presParOf" srcId="{6DE4D75B-5D1B-4D5B-9341-F637C8B4E894}" destId="{54607FF5-F05D-44A7-BAC6-CA43FCE63603}" srcOrd="0" destOrd="0" presId="urn:microsoft.com/office/officeart/2008/layout/LinedList"/>
    <dgm:cxn modelId="{3B18AB92-F108-42C2-BE34-EC6748EE3CCF}" type="presParOf" srcId="{6DE4D75B-5D1B-4D5B-9341-F637C8B4E894}" destId="{044661A4-264F-4A8A-832A-99397CE62B67}" srcOrd="1" destOrd="0" presId="urn:microsoft.com/office/officeart/2008/layout/LinedList"/>
    <dgm:cxn modelId="{3F08EEE8-F802-4820-BB81-7374C1B172A9}" type="presParOf" srcId="{6DE4D75B-5D1B-4D5B-9341-F637C8B4E894}" destId="{B4F4DF10-42F5-473B-996E-A37446E1402D}" srcOrd="2" destOrd="0" presId="urn:microsoft.com/office/officeart/2008/layout/LinedList"/>
    <dgm:cxn modelId="{80F7366F-8B22-4A19-8252-C13EC7C9BE41}" type="presParOf" srcId="{D40F9B0A-28ED-4D00-A96C-3FCD076562F8}" destId="{E286F536-0BA1-4332-94F8-46A2798EF10A}" srcOrd="5" destOrd="0" presId="urn:microsoft.com/office/officeart/2008/layout/LinedList"/>
    <dgm:cxn modelId="{EF869C23-5C60-4E72-B70F-E51A241B0F80}" type="presParOf" srcId="{D40F9B0A-28ED-4D00-A96C-3FCD076562F8}" destId="{1CE32F90-C480-485E-9416-69F0AA49BD4E}" srcOrd="6" destOrd="0" presId="urn:microsoft.com/office/officeart/2008/layout/LinedList"/>
    <dgm:cxn modelId="{7A8C5B47-0F5F-4502-A848-ABFB51551EA2}" type="presParOf" srcId="{D40F9B0A-28ED-4D00-A96C-3FCD076562F8}" destId="{7EB80126-9786-461B-B4F9-C1FAA9AD98ED}" srcOrd="7" destOrd="0" presId="urn:microsoft.com/office/officeart/2008/layout/LinedList"/>
    <dgm:cxn modelId="{440059C4-FCE6-48B8-997D-EBCCB7B0C040}" type="presParOf" srcId="{7EB80126-9786-461B-B4F9-C1FAA9AD98ED}" destId="{F1E44E00-0485-4158-B6E4-8C0110ED9793}" srcOrd="0" destOrd="0" presId="urn:microsoft.com/office/officeart/2008/layout/LinedList"/>
    <dgm:cxn modelId="{7416F747-B9D1-4726-9A53-6F55FA75128F}" type="presParOf" srcId="{7EB80126-9786-461B-B4F9-C1FAA9AD98ED}" destId="{AFFB02E8-A20B-4C26-9E42-832D9A036B33}" srcOrd="1" destOrd="0" presId="urn:microsoft.com/office/officeart/2008/layout/LinedList"/>
    <dgm:cxn modelId="{4318EA1B-9656-4E53-A291-E1D4D6CD18E7}" type="presParOf" srcId="{7EB80126-9786-461B-B4F9-C1FAA9AD98ED}" destId="{F3B1E529-3C0D-436D-8645-1A51F0F9E363}" srcOrd="2" destOrd="0" presId="urn:microsoft.com/office/officeart/2008/layout/LinedList"/>
    <dgm:cxn modelId="{A3BF2313-ADBE-4136-AACF-1BE67CA08669}" type="presParOf" srcId="{D40F9B0A-28ED-4D00-A96C-3FCD076562F8}" destId="{616B38D4-B0F2-4119-A663-497ECA771519}" srcOrd="8" destOrd="0" presId="urn:microsoft.com/office/officeart/2008/layout/LinedList"/>
    <dgm:cxn modelId="{B7DD3B59-2D04-4276-8611-49A043BE70F3}" type="presParOf" srcId="{D40F9B0A-28ED-4D00-A96C-3FCD076562F8}" destId="{F231E5FD-D271-4C6D-8DAD-FA99F7E4B655}" srcOrd="9" destOrd="0" presId="urn:microsoft.com/office/officeart/2008/layout/LinedList"/>
    <dgm:cxn modelId="{6BAFF9C0-5D4A-4819-AC0C-7DD6FC374E73}" type="presParOf" srcId="{D40F9B0A-28ED-4D00-A96C-3FCD076562F8}" destId="{203E3EC6-2985-46E8-B9A8-BCA444595B51}" srcOrd="10" destOrd="0" presId="urn:microsoft.com/office/officeart/2008/layout/LinedList"/>
    <dgm:cxn modelId="{488EA4CE-4995-4234-AA60-6CC4AF3BDD33}" type="presParOf" srcId="{203E3EC6-2985-46E8-B9A8-BCA444595B51}" destId="{ADF146C9-CF2E-44F0-928A-61CAA320DD4E}" srcOrd="0" destOrd="0" presId="urn:microsoft.com/office/officeart/2008/layout/LinedList"/>
    <dgm:cxn modelId="{BBE52857-A508-4ADC-8276-8498BB003B14}" type="presParOf" srcId="{203E3EC6-2985-46E8-B9A8-BCA444595B51}" destId="{101793F0-C6F0-41FD-9889-3CAB753D5CE6}" srcOrd="1" destOrd="0" presId="urn:microsoft.com/office/officeart/2008/layout/LinedList"/>
    <dgm:cxn modelId="{E7BE066D-4EA2-4623-9456-C11E8F323FF2}" type="presParOf" srcId="{203E3EC6-2985-46E8-B9A8-BCA444595B51}" destId="{F3E3DBB0-840B-4CD7-906C-7CB0CFFF5B1F}" srcOrd="2" destOrd="0" presId="urn:microsoft.com/office/officeart/2008/layout/LinedList"/>
    <dgm:cxn modelId="{32EFCCD1-80D3-43A7-BD2D-139311639C40}" type="presParOf" srcId="{D40F9B0A-28ED-4D00-A96C-3FCD076562F8}" destId="{C613E4D8-A438-4FDB-AC79-9733EB399BF1}" srcOrd="11" destOrd="0" presId="urn:microsoft.com/office/officeart/2008/layout/LinedList"/>
    <dgm:cxn modelId="{4944F42C-7AD3-4820-A7C2-C81C5E49FAF3}" type="presParOf" srcId="{D40F9B0A-28ED-4D00-A96C-3FCD076562F8}" destId="{222964B7-9C6C-4FB7-8EEA-2ED026D75AA9}" srcOrd="12" destOrd="0" presId="urn:microsoft.com/office/officeart/2008/layout/LinedList"/>
    <dgm:cxn modelId="{5F3C19ED-FCD6-4431-8B31-D46E9EADE001}" type="presParOf" srcId="{D40F9B0A-28ED-4D00-A96C-3FCD076562F8}" destId="{8C1D2E37-6D22-4A7C-8116-EF6AECA813DB}" srcOrd="13" destOrd="0" presId="urn:microsoft.com/office/officeart/2008/layout/LinedList"/>
    <dgm:cxn modelId="{AA38C585-8A1B-49A7-8A04-0EBD104D68B9}" type="presParOf" srcId="{8C1D2E37-6D22-4A7C-8116-EF6AECA813DB}" destId="{8552F06B-ADF3-4A4B-91B8-67C17BB64A05}" srcOrd="0" destOrd="0" presId="urn:microsoft.com/office/officeart/2008/layout/LinedList"/>
    <dgm:cxn modelId="{EF7596ED-0C35-4AA4-87D0-9842695FCC45}" type="presParOf" srcId="{8C1D2E37-6D22-4A7C-8116-EF6AECA813DB}" destId="{813778F6-2F55-4858-AD45-0A2B07FA89AD}" srcOrd="1" destOrd="0" presId="urn:microsoft.com/office/officeart/2008/layout/LinedList"/>
    <dgm:cxn modelId="{CA68CF7C-A771-4101-8751-F5309A4A64C1}" type="presParOf" srcId="{8C1D2E37-6D22-4A7C-8116-EF6AECA813DB}" destId="{F4C9E031-CE67-4BDD-98FD-AAB113352669}" srcOrd="2" destOrd="0" presId="urn:microsoft.com/office/officeart/2008/layout/LinedList"/>
    <dgm:cxn modelId="{5ACA639C-2452-4518-9B48-892E03C0E5DA}" type="presParOf" srcId="{D40F9B0A-28ED-4D00-A96C-3FCD076562F8}" destId="{ACD6252A-3654-4194-807E-2461670B6194}" srcOrd="14" destOrd="0" presId="urn:microsoft.com/office/officeart/2008/layout/LinedList"/>
    <dgm:cxn modelId="{B167A1B3-A749-4BD9-910B-B2E925BC404F}" type="presParOf" srcId="{D40F9B0A-28ED-4D00-A96C-3FCD076562F8}" destId="{F2C1D330-F9D5-41BE-8CBA-AB7DD0B7ED65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 </a:t>
          </a:r>
          <a:endParaRPr lang="ko-KR" altLang="en-US" sz="1000" dirty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/>
        </a:p>
      </dgm:t>
    </dgm:pt>
    <dgm:pt modelId="{624A225F-7E8E-476A-A2F2-B9B16C32F9CA}">
      <dgm:prSet phldrT="[텍스트]" custT="1"/>
      <dgm:spPr/>
      <dgm:t>
        <a:bodyPr/>
        <a:lstStyle/>
        <a:p>
          <a:pPr latinLnBrk="1"/>
          <a:r>
            <a:rPr lang="en-US" altLang="ko-KR" sz="1000" b="1" dirty="0" smtClean="0"/>
            <a:t>OAB</a:t>
          </a:r>
          <a:r>
            <a:rPr lang="ko-KR" altLang="en-US" sz="1000" b="1" dirty="0" smtClean="0"/>
            <a:t>텐트 소개</a:t>
          </a:r>
          <a:endParaRPr lang="ko-KR" altLang="en-US" sz="100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인사말</a:t>
          </a:r>
          <a:endParaRPr lang="ko-KR" altLang="en-US" sz="90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공지 사항</a:t>
          </a:r>
          <a:endParaRPr lang="ko-KR" altLang="en-US" sz="900" dirty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/>
        </a:p>
      </dgm:t>
    </dgm:pt>
    <dgm:pt modelId="{83FD9EA3-D90D-486A-ABA9-70CB8D8C1855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지점안내</a:t>
          </a:r>
          <a:endParaRPr lang="ko-KR" altLang="en-US" sz="900" dirty="0"/>
        </a:p>
      </dgm:t>
    </dgm:pt>
    <dgm:pt modelId="{6DFBC7A7-3786-4402-8257-1A5CCB55C329}" type="parTrans" cxnId="{6AD69533-EECD-4436-AEAA-38BBC0E20305}">
      <dgm:prSet/>
      <dgm:spPr/>
      <dgm:t>
        <a:bodyPr/>
        <a:lstStyle/>
        <a:p>
          <a:pPr latinLnBrk="1"/>
          <a:endParaRPr lang="ko-KR" altLang="en-US" sz="900"/>
        </a:p>
      </dgm:t>
    </dgm:pt>
    <dgm:pt modelId="{182FC910-A039-42DA-ABCE-79DCF9E7E78D}" type="sibTrans" cxnId="{6AD69533-EECD-4436-AEAA-38BBC0E20305}">
      <dgm:prSet/>
      <dgm:spPr/>
      <dgm:t>
        <a:bodyPr/>
        <a:lstStyle/>
        <a:p>
          <a:pPr latinLnBrk="1"/>
          <a:endParaRPr lang="ko-KR" altLang="en-US" sz="90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5" custScaleX="127389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111C4480-E434-4F45-A183-0DF9C96D19C0}" type="pres">
      <dgm:prSet presAssocID="{83FD9EA3-D90D-486A-ABA9-70CB8D8C1855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6925FB0B-0E61-4133-9AA7-C29D01B7BDAB}" type="pres">
      <dgm:prSet presAssocID="{83FD9EA3-D90D-486A-ABA9-70CB8D8C1855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38148EEB-B2EB-49C1-9BB8-748FB6DE0CEC}" type="pres">
      <dgm:prSet presAssocID="{83FD9EA3-D90D-486A-ABA9-70CB8D8C1855}" presName="tx2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14B22EE9-3015-45F8-8CA1-66E25FC8FF27}" type="pres">
      <dgm:prSet presAssocID="{83FD9EA3-D90D-486A-ABA9-70CB8D8C1855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D1F34FF3-EE2D-44E2-A145-B7E5D9866C84}" type="pres">
      <dgm:prSet presAssocID="{83FD9EA3-D90D-486A-ABA9-70CB8D8C1855}" presName="thinLine2b" presStyleLbl="callout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7B8079D-6A09-4DF9-A0A1-F7EE4AE7A242}" type="pres">
      <dgm:prSet presAssocID="{83FD9EA3-D90D-486A-ABA9-70CB8D8C1855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52B8F542-B2F5-447A-99D9-52C37BD97B34}" type="presOf" srcId="{DC094B69-6E75-4645-9992-CF883ABD3F1F}" destId="{101793F0-C6F0-41FD-9889-3CAB753D5CE6}" srcOrd="0" destOrd="0" presId="urn:microsoft.com/office/officeart/2008/layout/LinedList"/>
    <dgm:cxn modelId="{7E78FC5B-2347-40F3-B032-D82AC1781A4F}" type="presOf" srcId="{624A225F-7E8E-476A-A2F2-B9B16C32F9CA}" destId="{451A09C3-88A9-4586-9D67-0B80A1C9F673}" srcOrd="0" destOrd="0" presId="urn:microsoft.com/office/officeart/2008/layout/LinedList"/>
    <dgm:cxn modelId="{E44E8542-64A6-4B36-A04B-981CFE690851}" type="presOf" srcId="{1DA212D9-8904-431D-AE43-453A12D739AD}" destId="{4C80CDEC-1A94-49CB-AF32-08CD28CAF5D1}" srcOrd="0" destOrd="0" presId="urn:microsoft.com/office/officeart/2008/layout/LinedList"/>
    <dgm:cxn modelId="{0CD506FF-A36E-4690-89C4-448405315887}" type="presOf" srcId="{83FD9EA3-D90D-486A-ABA9-70CB8D8C1855}" destId="{38148EEB-B2EB-49C1-9BB8-748FB6DE0CEC}" srcOrd="0" destOrd="0" presId="urn:microsoft.com/office/officeart/2008/layout/LinedList"/>
    <dgm:cxn modelId="{4B811E1A-823C-4098-B889-9DBBB772AE2D}" type="presOf" srcId="{39800A3D-14C1-4566-BBF0-5D4B4C8E5943}" destId="{9542608C-E857-45BF-B631-91C47BA9F75B}" srcOrd="0" destOrd="0" presId="urn:microsoft.com/office/officeart/2008/layout/LinedList"/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6AD69533-EECD-4436-AEAA-38BBC0E20305}" srcId="{39800A3D-14C1-4566-BBF0-5D4B4C8E5943}" destId="{83FD9EA3-D90D-486A-ABA9-70CB8D8C1855}" srcOrd="3" destOrd="0" parTransId="{6DFBC7A7-3786-4402-8257-1A5CCB55C329}" sibTransId="{182FC910-A039-42DA-ABCE-79DCF9E7E78D}"/>
    <dgm:cxn modelId="{43829050-3E8A-438C-A74D-248A5549E6E2}" srcId="{39800A3D-14C1-4566-BBF0-5D4B4C8E5943}" destId="{A71C6E4B-109D-4138-B553-0B6E475C329A}" srcOrd="1" destOrd="0" parTransId="{BB554202-2394-4277-837F-F37904B1BCD8}" sibTransId="{09FE8CAF-877C-4A73-B099-22A8C7CD21B6}"/>
    <dgm:cxn modelId="{674C05B6-BDB9-4FDD-B2F1-AEDABACCBA61}" srcId="{39800A3D-14C1-4566-BBF0-5D4B4C8E5943}" destId="{DC094B69-6E75-4645-9992-CF883ABD3F1F}" srcOrd="2" destOrd="0" parTransId="{B566E5A2-5BB4-470B-B0D1-301D2C509F13}" sibTransId="{43045A76-CE98-43CF-AAE7-BB6B0C4F43C5}"/>
    <dgm:cxn modelId="{282A2D17-F020-4B9E-A191-BF3263CB4E98}" type="presOf" srcId="{A71C6E4B-109D-4138-B553-0B6E475C329A}" destId="{AFFB02E8-A20B-4C26-9E42-832D9A036B33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92254D56-66D5-422A-A3A8-9E3AB4BA6ED4}" type="presParOf" srcId="{4C80CDEC-1A94-49CB-AF32-08CD28CAF5D1}" destId="{5F3A9799-0BB5-4895-AF70-B03FF286F3F7}" srcOrd="0" destOrd="0" presId="urn:microsoft.com/office/officeart/2008/layout/LinedList"/>
    <dgm:cxn modelId="{EDA2B8CD-F5F0-4D35-B64C-9804A4C5E9E7}" type="presParOf" srcId="{4C80CDEC-1A94-49CB-AF32-08CD28CAF5D1}" destId="{72B80CBF-23F5-46A8-8934-630CEFC8C53F}" srcOrd="1" destOrd="0" presId="urn:microsoft.com/office/officeart/2008/layout/LinedList"/>
    <dgm:cxn modelId="{A0CDDB87-FCFD-4103-8764-DAD2D8E92EF2}" type="presParOf" srcId="{72B80CBF-23F5-46A8-8934-630CEFC8C53F}" destId="{9542608C-E857-45BF-B631-91C47BA9F75B}" srcOrd="0" destOrd="0" presId="urn:microsoft.com/office/officeart/2008/layout/LinedList"/>
    <dgm:cxn modelId="{BFD8CBA1-169F-4BA4-B014-0B2738B8A6AB}" type="presParOf" srcId="{72B80CBF-23F5-46A8-8934-630CEFC8C53F}" destId="{D40F9B0A-28ED-4D00-A96C-3FCD076562F8}" srcOrd="1" destOrd="0" presId="urn:microsoft.com/office/officeart/2008/layout/LinedList"/>
    <dgm:cxn modelId="{DE3F7B11-9D84-4A02-A4DA-829629F88D36}" type="presParOf" srcId="{D40F9B0A-28ED-4D00-A96C-3FCD076562F8}" destId="{21FDD6B9-8195-42A8-AF08-600B05141DDF}" srcOrd="0" destOrd="0" presId="urn:microsoft.com/office/officeart/2008/layout/LinedList"/>
    <dgm:cxn modelId="{B284A895-381C-4192-B177-6963EF83CE60}" type="presParOf" srcId="{D40F9B0A-28ED-4D00-A96C-3FCD076562F8}" destId="{4919DBD3-76FC-4E3B-A98F-D2219373545F}" srcOrd="1" destOrd="0" presId="urn:microsoft.com/office/officeart/2008/layout/LinedList"/>
    <dgm:cxn modelId="{5C675E05-2BF4-4B5C-BC39-B99B129DEFA5}" type="presParOf" srcId="{4919DBD3-76FC-4E3B-A98F-D2219373545F}" destId="{80EA13C3-B511-429A-8D19-75ECC77DC7F4}" srcOrd="0" destOrd="0" presId="urn:microsoft.com/office/officeart/2008/layout/LinedList"/>
    <dgm:cxn modelId="{73583018-5D82-45E8-BA92-BE5018B5C5AF}" type="presParOf" srcId="{4919DBD3-76FC-4E3B-A98F-D2219373545F}" destId="{451A09C3-88A9-4586-9D67-0B80A1C9F673}" srcOrd="1" destOrd="0" presId="urn:microsoft.com/office/officeart/2008/layout/LinedList"/>
    <dgm:cxn modelId="{C41BA91C-A7B4-41A6-AD5E-050127D8FC23}" type="presParOf" srcId="{4919DBD3-76FC-4E3B-A98F-D2219373545F}" destId="{7D79FD8A-A667-4B64-B7D5-27419D219861}" srcOrd="2" destOrd="0" presId="urn:microsoft.com/office/officeart/2008/layout/LinedList"/>
    <dgm:cxn modelId="{F9E61C59-C644-4BCF-A007-CE8BB1A456D2}" type="presParOf" srcId="{D40F9B0A-28ED-4D00-A96C-3FCD076562F8}" destId="{30B8BC81-5E40-4DD7-A3CC-D469DB3CB534}" srcOrd="2" destOrd="0" presId="urn:microsoft.com/office/officeart/2008/layout/LinedList"/>
    <dgm:cxn modelId="{17EC6878-C01C-4FEB-9CE3-4D5B2681CD89}" type="presParOf" srcId="{D40F9B0A-28ED-4D00-A96C-3FCD076562F8}" destId="{E268C25A-743B-465F-A3F3-00140560F2FD}" srcOrd="3" destOrd="0" presId="urn:microsoft.com/office/officeart/2008/layout/LinedList"/>
    <dgm:cxn modelId="{9CB5AA3E-D827-455B-8FB0-E4D531B04A13}" type="presParOf" srcId="{D40F9B0A-28ED-4D00-A96C-3FCD076562F8}" destId="{7EB80126-9786-461B-B4F9-C1FAA9AD98ED}" srcOrd="4" destOrd="0" presId="urn:microsoft.com/office/officeart/2008/layout/LinedList"/>
    <dgm:cxn modelId="{EDF39C2B-A330-410D-A21E-A46A6C3292AE}" type="presParOf" srcId="{7EB80126-9786-461B-B4F9-C1FAA9AD98ED}" destId="{F1E44E00-0485-4158-B6E4-8C0110ED9793}" srcOrd="0" destOrd="0" presId="urn:microsoft.com/office/officeart/2008/layout/LinedList"/>
    <dgm:cxn modelId="{7EACFE89-A0A2-4115-8A8A-7C94E304A253}" type="presParOf" srcId="{7EB80126-9786-461B-B4F9-C1FAA9AD98ED}" destId="{AFFB02E8-A20B-4C26-9E42-832D9A036B33}" srcOrd="1" destOrd="0" presId="urn:microsoft.com/office/officeart/2008/layout/LinedList"/>
    <dgm:cxn modelId="{5F5BB7AF-E9C8-4FBF-87C1-9491096C0611}" type="presParOf" srcId="{7EB80126-9786-461B-B4F9-C1FAA9AD98ED}" destId="{F3B1E529-3C0D-436D-8645-1A51F0F9E363}" srcOrd="2" destOrd="0" presId="urn:microsoft.com/office/officeart/2008/layout/LinedList"/>
    <dgm:cxn modelId="{7E6771AB-CE96-4B86-86B1-FCB4A9805AB2}" type="presParOf" srcId="{D40F9B0A-28ED-4D00-A96C-3FCD076562F8}" destId="{616B38D4-B0F2-4119-A663-497ECA771519}" srcOrd="5" destOrd="0" presId="urn:microsoft.com/office/officeart/2008/layout/LinedList"/>
    <dgm:cxn modelId="{7B76DF45-1750-455A-96DD-76F2526E934C}" type="presParOf" srcId="{D40F9B0A-28ED-4D00-A96C-3FCD076562F8}" destId="{F231E5FD-D271-4C6D-8DAD-FA99F7E4B655}" srcOrd="6" destOrd="0" presId="urn:microsoft.com/office/officeart/2008/layout/LinedList"/>
    <dgm:cxn modelId="{CC303A36-AD04-4EFE-9032-F2C112D1AF0C}" type="presParOf" srcId="{D40F9B0A-28ED-4D00-A96C-3FCD076562F8}" destId="{203E3EC6-2985-46E8-B9A8-BCA444595B51}" srcOrd="7" destOrd="0" presId="urn:microsoft.com/office/officeart/2008/layout/LinedList"/>
    <dgm:cxn modelId="{6657FC08-092C-4E9D-AD0E-D3C0D0D3F10B}" type="presParOf" srcId="{203E3EC6-2985-46E8-B9A8-BCA444595B51}" destId="{ADF146C9-CF2E-44F0-928A-61CAA320DD4E}" srcOrd="0" destOrd="0" presId="urn:microsoft.com/office/officeart/2008/layout/LinedList"/>
    <dgm:cxn modelId="{D24BBD3F-6DB3-4671-A85B-842767CA31DF}" type="presParOf" srcId="{203E3EC6-2985-46E8-B9A8-BCA444595B51}" destId="{101793F0-C6F0-41FD-9889-3CAB753D5CE6}" srcOrd="1" destOrd="0" presId="urn:microsoft.com/office/officeart/2008/layout/LinedList"/>
    <dgm:cxn modelId="{A4C04054-BED0-4DF0-A0CF-B90788457BC5}" type="presParOf" srcId="{203E3EC6-2985-46E8-B9A8-BCA444595B51}" destId="{F3E3DBB0-840B-4CD7-906C-7CB0CFFF5B1F}" srcOrd="2" destOrd="0" presId="urn:microsoft.com/office/officeart/2008/layout/LinedList"/>
    <dgm:cxn modelId="{3273388E-9D06-43C4-B417-878D95E0D096}" type="presParOf" srcId="{D40F9B0A-28ED-4D00-A96C-3FCD076562F8}" destId="{C613E4D8-A438-4FDB-AC79-9733EB399BF1}" srcOrd="8" destOrd="0" presId="urn:microsoft.com/office/officeart/2008/layout/LinedList"/>
    <dgm:cxn modelId="{A9DFCA47-6340-47A0-B9DA-0CADD1DFB8E3}" type="presParOf" srcId="{D40F9B0A-28ED-4D00-A96C-3FCD076562F8}" destId="{222964B7-9C6C-4FB7-8EEA-2ED026D75AA9}" srcOrd="9" destOrd="0" presId="urn:microsoft.com/office/officeart/2008/layout/LinedList"/>
    <dgm:cxn modelId="{77C3B77C-5F61-45B2-8946-194CA6469ED4}" type="presParOf" srcId="{D40F9B0A-28ED-4D00-A96C-3FCD076562F8}" destId="{111C4480-E434-4F45-A183-0DF9C96D19C0}" srcOrd="10" destOrd="0" presId="urn:microsoft.com/office/officeart/2008/layout/LinedList"/>
    <dgm:cxn modelId="{68F3A603-09DE-4E10-8E39-081D0639364A}" type="presParOf" srcId="{111C4480-E434-4F45-A183-0DF9C96D19C0}" destId="{6925FB0B-0E61-4133-9AA7-C29D01B7BDAB}" srcOrd="0" destOrd="0" presId="urn:microsoft.com/office/officeart/2008/layout/LinedList"/>
    <dgm:cxn modelId="{88290AA5-D19F-4CC7-B869-00AB5BB66556}" type="presParOf" srcId="{111C4480-E434-4F45-A183-0DF9C96D19C0}" destId="{38148EEB-B2EB-49C1-9BB8-748FB6DE0CEC}" srcOrd="1" destOrd="0" presId="urn:microsoft.com/office/officeart/2008/layout/LinedList"/>
    <dgm:cxn modelId="{5EAF3DFC-238E-4CE0-B8C0-7207094D403D}" type="presParOf" srcId="{111C4480-E434-4F45-A183-0DF9C96D19C0}" destId="{14B22EE9-3015-45F8-8CA1-66E25FC8FF27}" srcOrd="2" destOrd="0" presId="urn:microsoft.com/office/officeart/2008/layout/LinedList"/>
    <dgm:cxn modelId="{DCCCE330-DA3B-48C3-BCC2-936293763C84}" type="presParOf" srcId="{D40F9B0A-28ED-4D00-A96C-3FCD076562F8}" destId="{D1F34FF3-EE2D-44E2-A145-B7E5D9866C84}" srcOrd="11" destOrd="0" presId="urn:microsoft.com/office/officeart/2008/layout/LinedList"/>
    <dgm:cxn modelId="{66985798-BA59-49C7-98B8-D92E382F6463}" type="presParOf" srcId="{D40F9B0A-28ED-4D00-A96C-3FCD076562F8}" destId="{F7B8079D-6A09-4DF9-A0A1-F7EE4AE7A242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624A225F-7E8E-476A-A2F2-B9B16C32F9CA}">
      <dgm:prSet phldrT="[텍스트]" custT="1"/>
      <dgm:spPr/>
      <dgm:t>
        <a:bodyPr/>
        <a:lstStyle/>
        <a:p>
          <a:pPr algn="l" latinLnBrk="1"/>
          <a:r>
            <a:rPr lang="ko-KR" altLang="en-US" sz="1050" b="1" dirty="0" smtClean="0"/>
            <a:t>고객 센터</a:t>
          </a:r>
          <a:endParaRPr lang="ko-KR" altLang="en-US" sz="105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자주 묻는 질문</a:t>
          </a:r>
          <a:endParaRPr lang="en-US" altLang="ko-KR" sz="900" b="0" dirty="0" smtClean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ID/ PW </a:t>
          </a:r>
          <a:r>
            <a:rPr lang="ko-KR" altLang="en-US" sz="900" b="0" dirty="0" smtClean="0"/>
            <a:t>찾기</a:t>
          </a:r>
          <a:endParaRPr lang="en-US" altLang="ko-KR" sz="900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F93C332E-DC54-4BA7-8FF4-AAFFDDF569EB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1: 1 </a:t>
          </a:r>
          <a:r>
            <a:rPr lang="ko-KR" altLang="en-US" sz="900" b="0" dirty="0" smtClean="0"/>
            <a:t>문의</a:t>
          </a:r>
          <a:endParaRPr lang="ko-KR" altLang="en-US" sz="900" b="0" dirty="0"/>
        </a:p>
      </dgm:t>
    </dgm:pt>
    <dgm:pt modelId="{31576D9D-E03C-435E-9654-2E396FA5AC6F}" type="parTrans" cxnId="{B38698D4-5E96-4DD8-A7EC-234B8E2EE6AC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93FE24AE-08B4-4A31-807C-2FB5324DF7CE}" type="sibTrans" cxnId="{B38698D4-5E96-4DD8-A7EC-234B8E2EE6AC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 </a:t>
          </a:r>
          <a:endParaRPr lang="ko-KR" altLang="en-US" sz="900" b="0" dirty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BE58A2C2-9823-4718-A397-742101130408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내 문의 찾기</a:t>
          </a:r>
          <a:endParaRPr lang="en-US" altLang="ko-KR" sz="900" b="0" dirty="0" smtClean="0"/>
        </a:p>
      </dgm:t>
    </dgm:pt>
    <dgm:pt modelId="{9FF12C9A-1011-4BE7-90D9-F2B4E8B3E331}" type="parTrans" cxnId="{DFE7AE14-CC52-4CD6-80A9-90B4B540DACD}">
      <dgm:prSet/>
      <dgm:spPr/>
      <dgm:t>
        <a:bodyPr/>
        <a:lstStyle/>
        <a:p>
          <a:pPr latinLnBrk="1"/>
          <a:endParaRPr lang="ko-KR" altLang="en-US" sz="900"/>
        </a:p>
      </dgm:t>
    </dgm:pt>
    <dgm:pt modelId="{E5523431-ED06-4336-8CC7-FC81A2CE78BF}" type="sibTrans" cxnId="{DFE7AE14-CC52-4CD6-80A9-90B4B540DACD}">
      <dgm:prSet/>
      <dgm:spPr/>
      <dgm:t>
        <a:bodyPr/>
        <a:lstStyle/>
        <a:p>
          <a:pPr latinLnBrk="1"/>
          <a:endParaRPr lang="ko-KR" altLang="en-US" sz="90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A20FDA6-5E7B-4D3A-A551-EBDFEDA85F01}" type="pres">
      <dgm:prSet presAssocID="{F93C332E-DC54-4BA7-8FF4-AAFFDDF569EB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C3779F7B-BC5F-4536-AE74-21BFF30C7CDB}" type="pres">
      <dgm:prSet presAssocID="{F93C332E-DC54-4BA7-8FF4-AAFFDDF569EB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BA9281BE-AB9D-4CE4-88E2-238C58B59640}" type="pres">
      <dgm:prSet presAssocID="{F93C332E-DC54-4BA7-8FF4-AAFFDDF569EB}" presName="tx2" presStyleLbl="revTx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06701727-B55E-4EDC-B862-153A8CD6028B}" type="pres">
      <dgm:prSet presAssocID="{F93C332E-DC54-4BA7-8FF4-AAFFDDF569EB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7D506E50-2869-4904-BDDC-D745F004B08A}" type="pres">
      <dgm:prSet presAssocID="{F93C332E-DC54-4BA7-8FF4-AAFFDDF569EB}" presName="thinLine2b" presStyleLbl="callout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B476079-835E-462D-84C6-F73812F08A26}" type="pres">
      <dgm:prSet presAssocID="{F93C332E-DC54-4BA7-8FF4-AAFFDDF569EB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63F4B6E2-B729-484A-8F8D-F0899E079DA5}" type="pres">
      <dgm:prSet presAssocID="{BE58A2C2-9823-4718-A397-742101130408}" presName="horz2" presStyleCnt="0"/>
      <dgm:spPr/>
    </dgm:pt>
    <dgm:pt modelId="{8ED134CA-4320-4F92-9A58-1E37CDF14E39}" type="pres">
      <dgm:prSet presAssocID="{BE58A2C2-9823-4718-A397-742101130408}" presName="horzSpace2" presStyleCnt="0"/>
      <dgm:spPr/>
    </dgm:pt>
    <dgm:pt modelId="{709E7FB3-A03A-4870-B119-B4AAF949F82E}" type="pres">
      <dgm:prSet presAssocID="{BE58A2C2-9823-4718-A397-742101130408}" presName="tx2" presStyleLbl="revTx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7BA4B15-3C52-4B92-9DCE-8E1B8045F030}" type="pres">
      <dgm:prSet presAssocID="{BE58A2C2-9823-4718-A397-742101130408}" presName="vert2" presStyleCnt="0"/>
      <dgm:spPr/>
    </dgm:pt>
    <dgm:pt modelId="{800618BF-62D3-473A-B17F-1EC84499897D}" type="pres">
      <dgm:prSet presAssocID="{BE58A2C2-9823-4718-A397-742101130408}" presName="thinLine2b" presStyleLbl="callout" presStyleIdx="3" presStyleCnt="5"/>
      <dgm:spPr/>
    </dgm:pt>
    <dgm:pt modelId="{23964AC1-22AD-4F7B-845C-3DA46482CB8D}" type="pres">
      <dgm:prSet presAssocID="{BE58A2C2-9823-4718-A397-742101130408}" presName="vertSpace2b" presStyleCnt="0"/>
      <dgm:spPr/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F515E01D-B2B6-4733-A178-3CAD765FE2A1}" type="presOf" srcId="{624A225F-7E8E-476A-A2F2-B9B16C32F9CA}" destId="{451A09C3-88A9-4586-9D67-0B80A1C9F673}" srcOrd="0" destOrd="0" presId="urn:microsoft.com/office/officeart/2008/layout/LinedList"/>
    <dgm:cxn modelId="{06CD4CB9-6F37-447C-BF65-D081A9DEACFE}" type="presOf" srcId="{DC094B69-6E75-4645-9992-CF883ABD3F1F}" destId="{101793F0-C6F0-41FD-9889-3CAB753D5CE6}" srcOrd="0" destOrd="0" presId="urn:microsoft.com/office/officeart/2008/layout/LinedList"/>
    <dgm:cxn modelId="{CE2BA561-1B5A-4337-A1B9-4C22EFC59B8C}" type="presOf" srcId="{F93C332E-DC54-4BA7-8FF4-AAFFDDF569EB}" destId="{BA9281BE-AB9D-4CE4-88E2-238C58B59640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DFE7AE14-CC52-4CD6-80A9-90B4B540DACD}" srcId="{39800A3D-14C1-4566-BBF0-5D4B4C8E5943}" destId="{BE58A2C2-9823-4718-A397-742101130408}" srcOrd="3" destOrd="0" parTransId="{9FF12C9A-1011-4BE7-90D9-F2B4E8B3E331}" sibTransId="{E5523431-ED06-4336-8CC7-FC81A2CE78BF}"/>
    <dgm:cxn modelId="{66B3C7E7-FEBD-40EA-83BE-255143D61493}" type="presOf" srcId="{39800A3D-14C1-4566-BBF0-5D4B4C8E5943}" destId="{9542608C-E857-45BF-B631-91C47BA9F75B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AAD18411-E694-4AFA-9B88-BE985D4F8A0D}" type="presOf" srcId="{A71C6E4B-109D-4138-B553-0B6E475C329A}" destId="{AFFB02E8-A20B-4C26-9E42-832D9A036B33}" srcOrd="0" destOrd="0" presId="urn:microsoft.com/office/officeart/2008/layout/LinedList"/>
    <dgm:cxn modelId="{6DF2B0D9-9953-4A48-B31E-129D130CF93F}" type="presOf" srcId="{1DA212D9-8904-431D-AE43-453A12D739AD}" destId="{4C80CDEC-1A94-49CB-AF32-08CD28CAF5D1}" srcOrd="0" destOrd="0" presId="urn:microsoft.com/office/officeart/2008/layout/LinedList"/>
    <dgm:cxn modelId="{B38698D4-5E96-4DD8-A7EC-234B8E2EE6AC}" srcId="{39800A3D-14C1-4566-BBF0-5D4B4C8E5943}" destId="{F93C332E-DC54-4BA7-8FF4-AAFFDDF569EB}" srcOrd="1" destOrd="0" parTransId="{31576D9D-E03C-435E-9654-2E396FA5AC6F}" sibTransId="{93FE24AE-08B4-4A31-807C-2FB5324DF7CE}"/>
    <dgm:cxn modelId="{B211BA9A-5A6B-47A2-B64F-7110429B9BBD}" type="presOf" srcId="{BE58A2C2-9823-4718-A397-742101130408}" destId="{709E7FB3-A03A-4870-B119-B4AAF949F82E}" srcOrd="0" destOrd="0" presId="urn:microsoft.com/office/officeart/2008/layout/LinedList"/>
    <dgm:cxn modelId="{674C05B6-BDB9-4FDD-B2F1-AEDABACCBA61}" srcId="{39800A3D-14C1-4566-BBF0-5D4B4C8E5943}" destId="{DC094B69-6E75-4645-9992-CF883ABD3F1F}" srcOrd="4" destOrd="0" parTransId="{B566E5A2-5BB4-470B-B0D1-301D2C509F13}" sibTransId="{43045A76-CE98-43CF-AAE7-BB6B0C4F43C5}"/>
    <dgm:cxn modelId="{F3352FD5-8E27-4ECD-B626-6655653BD74F}" type="presParOf" srcId="{4C80CDEC-1A94-49CB-AF32-08CD28CAF5D1}" destId="{5F3A9799-0BB5-4895-AF70-B03FF286F3F7}" srcOrd="0" destOrd="0" presId="urn:microsoft.com/office/officeart/2008/layout/LinedList"/>
    <dgm:cxn modelId="{5DDE0FF9-0F1E-41F5-9EF9-91F9F990F85D}" type="presParOf" srcId="{4C80CDEC-1A94-49CB-AF32-08CD28CAF5D1}" destId="{72B80CBF-23F5-46A8-8934-630CEFC8C53F}" srcOrd="1" destOrd="0" presId="urn:microsoft.com/office/officeart/2008/layout/LinedList"/>
    <dgm:cxn modelId="{25013946-76B2-4740-89DC-CAABD409CE5C}" type="presParOf" srcId="{72B80CBF-23F5-46A8-8934-630CEFC8C53F}" destId="{9542608C-E857-45BF-B631-91C47BA9F75B}" srcOrd="0" destOrd="0" presId="urn:microsoft.com/office/officeart/2008/layout/LinedList"/>
    <dgm:cxn modelId="{C3B44528-30E5-41F6-8E91-58A46DDCF422}" type="presParOf" srcId="{72B80CBF-23F5-46A8-8934-630CEFC8C53F}" destId="{D40F9B0A-28ED-4D00-A96C-3FCD076562F8}" srcOrd="1" destOrd="0" presId="urn:microsoft.com/office/officeart/2008/layout/LinedList"/>
    <dgm:cxn modelId="{041F0E2A-1F7B-4ED3-AB8F-DD2D91044F7B}" type="presParOf" srcId="{D40F9B0A-28ED-4D00-A96C-3FCD076562F8}" destId="{21FDD6B9-8195-42A8-AF08-600B05141DDF}" srcOrd="0" destOrd="0" presId="urn:microsoft.com/office/officeart/2008/layout/LinedList"/>
    <dgm:cxn modelId="{1124EAA0-3749-4514-85AD-C0ABD20FD4E3}" type="presParOf" srcId="{D40F9B0A-28ED-4D00-A96C-3FCD076562F8}" destId="{4919DBD3-76FC-4E3B-A98F-D2219373545F}" srcOrd="1" destOrd="0" presId="urn:microsoft.com/office/officeart/2008/layout/LinedList"/>
    <dgm:cxn modelId="{2B310A51-1528-4A49-A893-C5B50902CFED}" type="presParOf" srcId="{4919DBD3-76FC-4E3B-A98F-D2219373545F}" destId="{80EA13C3-B511-429A-8D19-75ECC77DC7F4}" srcOrd="0" destOrd="0" presId="urn:microsoft.com/office/officeart/2008/layout/LinedList"/>
    <dgm:cxn modelId="{943C25F5-7A84-4A08-9D22-B48576143988}" type="presParOf" srcId="{4919DBD3-76FC-4E3B-A98F-D2219373545F}" destId="{451A09C3-88A9-4586-9D67-0B80A1C9F673}" srcOrd="1" destOrd="0" presId="urn:microsoft.com/office/officeart/2008/layout/LinedList"/>
    <dgm:cxn modelId="{1A05E46F-5B21-4FB8-A1E0-153D30097785}" type="presParOf" srcId="{4919DBD3-76FC-4E3B-A98F-D2219373545F}" destId="{7D79FD8A-A667-4B64-B7D5-27419D219861}" srcOrd="2" destOrd="0" presId="urn:microsoft.com/office/officeart/2008/layout/LinedList"/>
    <dgm:cxn modelId="{E56E4AE2-DE40-409A-A8EA-98DBF0F1E6AF}" type="presParOf" srcId="{D40F9B0A-28ED-4D00-A96C-3FCD076562F8}" destId="{30B8BC81-5E40-4DD7-A3CC-D469DB3CB534}" srcOrd="2" destOrd="0" presId="urn:microsoft.com/office/officeart/2008/layout/LinedList"/>
    <dgm:cxn modelId="{0C397DB3-624B-416C-9AF6-A1FC6D144878}" type="presParOf" srcId="{D40F9B0A-28ED-4D00-A96C-3FCD076562F8}" destId="{E268C25A-743B-465F-A3F3-00140560F2FD}" srcOrd="3" destOrd="0" presId="urn:microsoft.com/office/officeart/2008/layout/LinedList"/>
    <dgm:cxn modelId="{FA28DD70-3BCD-42C2-86BB-9BD7DFCFF749}" type="presParOf" srcId="{D40F9B0A-28ED-4D00-A96C-3FCD076562F8}" destId="{8A20FDA6-5E7B-4D3A-A551-EBDFEDA85F01}" srcOrd="4" destOrd="0" presId="urn:microsoft.com/office/officeart/2008/layout/LinedList"/>
    <dgm:cxn modelId="{4AC6C578-9EC0-4766-BFEF-7325CDE8E169}" type="presParOf" srcId="{8A20FDA6-5E7B-4D3A-A551-EBDFEDA85F01}" destId="{C3779F7B-BC5F-4536-AE74-21BFF30C7CDB}" srcOrd="0" destOrd="0" presId="urn:microsoft.com/office/officeart/2008/layout/LinedList"/>
    <dgm:cxn modelId="{D393904B-B562-42C7-8CC6-0CF9A8A93F37}" type="presParOf" srcId="{8A20FDA6-5E7B-4D3A-A551-EBDFEDA85F01}" destId="{BA9281BE-AB9D-4CE4-88E2-238C58B59640}" srcOrd="1" destOrd="0" presId="urn:microsoft.com/office/officeart/2008/layout/LinedList"/>
    <dgm:cxn modelId="{46967499-D271-443B-AEE1-0C3F175B2D0D}" type="presParOf" srcId="{8A20FDA6-5E7B-4D3A-A551-EBDFEDA85F01}" destId="{06701727-B55E-4EDC-B862-153A8CD6028B}" srcOrd="2" destOrd="0" presId="urn:microsoft.com/office/officeart/2008/layout/LinedList"/>
    <dgm:cxn modelId="{DACEE327-8126-4C89-8489-0BC41BAE6D52}" type="presParOf" srcId="{D40F9B0A-28ED-4D00-A96C-3FCD076562F8}" destId="{7D506E50-2869-4904-BDDC-D745F004B08A}" srcOrd="5" destOrd="0" presId="urn:microsoft.com/office/officeart/2008/layout/LinedList"/>
    <dgm:cxn modelId="{DB304C9F-1246-4B8D-9119-8017A75B5E58}" type="presParOf" srcId="{D40F9B0A-28ED-4D00-A96C-3FCD076562F8}" destId="{8B476079-835E-462D-84C6-F73812F08A26}" srcOrd="6" destOrd="0" presId="urn:microsoft.com/office/officeart/2008/layout/LinedList"/>
    <dgm:cxn modelId="{4D3EA071-C7F8-4861-AC57-027D9CE86E5E}" type="presParOf" srcId="{D40F9B0A-28ED-4D00-A96C-3FCD076562F8}" destId="{7EB80126-9786-461B-B4F9-C1FAA9AD98ED}" srcOrd="7" destOrd="0" presId="urn:microsoft.com/office/officeart/2008/layout/LinedList"/>
    <dgm:cxn modelId="{7F21C34A-61B3-4C7B-A3AF-23D69259047A}" type="presParOf" srcId="{7EB80126-9786-461B-B4F9-C1FAA9AD98ED}" destId="{F1E44E00-0485-4158-B6E4-8C0110ED9793}" srcOrd="0" destOrd="0" presId="urn:microsoft.com/office/officeart/2008/layout/LinedList"/>
    <dgm:cxn modelId="{06F15F23-1516-4044-A584-2090ABFB0195}" type="presParOf" srcId="{7EB80126-9786-461B-B4F9-C1FAA9AD98ED}" destId="{AFFB02E8-A20B-4C26-9E42-832D9A036B33}" srcOrd="1" destOrd="0" presId="urn:microsoft.com/office/officeart/2008/layout/LinedList"/>
    <dgm:cxn modelId="{62393BA0-DAC2-434E-BED9-B744B408674A}" type="presParOf" srcId="{7EB80126-9786-461B-B4F9-C1FAA9AD98ED}" destId="{F3B1E529-3C0D-436D-8645-1A51F0F9E363}" srcOrd="2" destOrd="0" presId="urn:microsoft.com/office/officeart/2008/layout/LinedList"/>
    <dgm:cxn modelId="{CF520523-F86A-46EE-96CC-5A6B4066D409}" type="presParOf" srcId="{D40F9B0A-28ED-4D00-A96C-3FCD076562F8}" destId="{616B38D4-B0F2-4119-A663-497ECA771519}" srcOrd="8" destOrd="0" presId="urn:microsoft.com/office/officeart/2008/layout/LinedList"/>
    <dgm:cxn modelId="{BD8446FE-5835-4462-97EC-93C13AA0A95A}" type="presParOf" srcId="{D40F9B0A-28ED-4D00-A96C-3FCD076562F8}" destId="{F231E5FD-D271-4C6D-8DAD-FA99F7E4B655}" srcOrd="9" destOrd="0" presId="urn:microsoft.com/office/officeart/2008/layout/LinedList"/>
    <dgm:cxn modelId="{4CAD2DDF-ED27-467A-9E77-F9FFB992386C}" type="presParOf" srcId="{D40F9B0A-28ED-4D00-A96C-3FCD076562F8}" destId="{63F4B6E2-B729-484A-8F8D-F0899E079DA5}" srcOrd="10" destOrd="0" presId="urn:microsoft.com/office/officeart/2008/layout/LinedList"/>
    <dgm:cxn modelId="{FE320767-FE2D-4B1B-BEC1-29F460AFC8A0}" type="presParOf" srcId="{63F4B6E2-B729-484A-8F8D-F0899E079DA5}" destId="{8ED134CA-4320-4F92-9A58-1E37CDF14E39}" srcOrd="0" destOrd="0" presId="urn:microsoft.com/office/officeart/2008/layout/LinedList"/>
    <dgm:cxn modelId="{50B6680F-2D63-4A1C-9ECA-A308F4733332}" type="presParOf" srcId="{63F4B6E2-B729-484A-8F8D-F0899E079DA5}" destId="{709E7FB3-A03A-4870-B119-B4AAF949F82E}" srcOrd="1" destOrd="0" presId="urn:microsoft.com/office/officeart/2008/layout/LinedList"/>
    <dgm:cxn modelId="{8CE4D8A5-9F30-41E3-9B09-93D2DCC37A5E}" type="presParOf" srcId="{63F4B6E2-B729-484A-8F8D-F0899E079DA5}" destId="{37BA4B15-3C52-4B92-9DCE-8E1B8045F030}" srcOrd="2" destOrd="0" presId="urn:microsoft.com/office/officeart/2008/layout/LinedList"/>
    <dgm:cxn modelId="{1DA58239-15B9-4FD7-A359-670BEAA6BCE0}" type="presParOf" srcId="{D40F9B0A-28ED-4D00-A96C-3FCD076562F8}" destId="{800618BF-62D3-473A-B17F-1EC84499897D}" srcOrd="11" destOrd="0" presId="urn:microsoft.com/office/officeart/2008/layout/LinedList"/>
    <dgm:cxn modelId="{60705E68-6BF8-49FC-96B0-452815594A3E}" type="presParOf" srcId="{D40F9B0A-28ED-4D00-A96C-3FCD076562F8}" destId="{23964AC1-22AD-4F7B-845C-3DA46482CB8D}" srcOrd="12" destOrd="0" presId="urn:microsoft.com/office/officeart/2008/layout/LinedList"/>
    <dgm:cxn modelId="{82F0D985-B734-4D93-A501-9B68B6E0CD49}" type="presParOf" srcId="{D40F9B0A-28ED-4D00-A96C-3FCD076562F8}" destId="{203E3EC6-2985-46E8-B9A8-BCA444595B51}" srcOrd="13" destOrd="0" presId="urn:microsoft.com/office/officeart/2008/layout/LinedList"/>
    <dgm:cxn modelId="{06136DAE-EB8D-40C9-A5ED-546DF38F56F5}" type="presParOf" srcId="{203E3EC6-2985-46E8-B9A8-BCA444595B51}" destId="{ADF146C9-CF2E-44F0-928A-61CAA320DD4E}" srcOrd="0" destOrd="0" presId="urn:microsoft.com/office/officeart/2008/layout/LinedList"/>
    <dgm:cxn modelId="{1AA112B9-F86B-422F-AFA5-ECAF8E36399A}" type="presParOf" srcId="{203E3EC6-2985-46E8-B9A8-BCA444595B51}" destId="{101793F0-C6F0-41FD-9889-3CAB753D5CE6}" srcOrd="1" destOrd="0" presId="urn:microsoft.com/office/officeart/2008/layout/LinedList"/>
    <dgm:cxn modelId="{695B6E6F-5D31-4960-B030-ABA6C89ED0FB}" type="presParOf" srcId="{203E3EC6-2985-46E8-B9A8-BCA444595B51}" destId="{F3E3DBB0-840B-4CD7-906C-7CB0CFFF5B1F}" srcOrd="2" destOrd="0" presId="urn:microsoft.com/office/officeart/2008/layout/LinedList"/>
    <dgm:cxn modelId="{6DC9AA6A-3348-46CD-848A-37ACE93F0049}" type="presParOf" srcId="{D40F9B0A-28ED-4D00-A96C-3FCD076562F8}" destId="{C613E4D8-A438-4FDB-AC79-9733EB399BF1}" srcOrd="14" destOrd="0" presId="urn:microsoft.com/office/officeart/2008/layout/LinedList"/>
    <dgm:cxn modelId="{8C30B9F8-5850-430E-99A4-146520A40CDD}" type="presParOf" srcId="{D40F9B0A-28ED-4D00-A96C-3FCD076562F8}" destId="{222964B7-9C6C-4FB7-8EEA-2ED026D75AA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0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0"/>
          <a:ext cx="265250" cy="130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lvl="0" algn="l" defTabSz="2800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300" b="0" kern="1200" dirty="0" smtClean="0"/>
            <a:t> </a:t>
          </a:r>
          <a:endParaRPr lang="ko-KR" altLang="en-US" sz="6300" b="0" kern="1200" dirty="0"/>
        </a:p>
      </dsp:txBody>
      <dsp:txXfrm>
        <a:off x="0" y="0"/>
        <a:ext cx="265250" cy="1309073"/>
      </dsp:txXfrm>
    </dsp:sp>
    <dsp:sp modelId="{451A09C3-88A9-4586-9D67-0B80A1C9F673}">
      <dsp:nvSpPr>
        <dsp:cNvPr id="0" name=""/>
        <dsp:cNvSpPr/>
      </dsp:nvSpPr>
      <dsp:spPr>
        <a:xfrm>
          <a:off x="285144" y="15388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마이 페이지</a:t>
          </a:r>
          <a:endParaRPr lang="ko-KR" altLang="en-US" sz="1100" b="1" kern="1200" dirty="0"/>
        </a:p>
      </dsp:txBody>
      <dsp:txXfrm>
        <a:off x="285144" y="15388"/>
        <a:ext cx="1041108" cy="307772"/>
      </dsp:txXfrm>
    </dsp:sp>
    <dsp:sp modelId="{30B8BC81-5E40-4DD7-A3CC-D469DB3CB534}">
      <dsp:nvSpPr>
        <dsp:cNvPr id="0" name=""/>
        <dsp:cNvSpPr/>
      </dsp:nvSpPr>
      <dsp:spPr>
        <a:xfrm>
          <a:off x="265250" y="323161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281BE-AB9D-4CE4-88E2-238C58B59640}">
      <dsp:nvSpPr>
        <dsp:cNvPr id="0" name=""/>
        <dsp:cNvSpPr/>
      </dsp:nvSpPr>
      <dsp:spPr>
        <a:xfrm>
          <a:off x="285144" y="338550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내 이용 정보</a:t>
          </a:r>
          <a:endParaRPr lang="ko-KR" altLang="en-US" sz="1100" b="0" kern="1200" dirty="0"/>
        </a:p>
      </dsp:txBody>
      <dsp:txXfrm>
        <a:off x="285144" y="338550"/>
        <a:ext cx="1041108" cy="307772"/>
      </dsp:txXfrm>
    </dsp:sp>
    <dsp:sp modelId="{7D506E50-2869-4904-BDDC-D745F004B08A}">
      <dsp:nvSpPr>
        <dsp:cNvPr id="0" name=""/>
        <dsp:cNvSpPr/>
      </dsp:nvSpPr>
      <dsp:spPr>
        <a:xfrm>
          <a:off x="265250" y="646322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61711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내 정보 수정</a:t>
          </a:r>
          <a:endParaRPr lang="ko-KR" altLang="en-US" sz="1100" b="0" kern="1200" dirty="0"/>
        </a:p>
      </dsp:txBody>
      <dsp:txXfrm>
        <a:off x="285144" y="661711"/>
        <a:ext cx="1041108" cy="307772"/>
      </dsp:txXfrm>
    </dsp:sp>
    <dsp:sp modelId="{616B38D4-B0F2-4119-A663-497ECA771519}">
      <dsp:nvSpPr>
        <dsp:cNvPr id="0" name=""/>
        <dsp:cNvSpPr/>
      </dsp:nvSpPr>
      <dsp:spPr>
        <a:xfrm>
          <a:off x="265250" y="969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984872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회원 비활성화</a:t>
          </a:r>
          <a:endParaRPr lang="en-US" altLang="ko-KR" sz="1100" b="0" kern="1200" dirty="0" smtClean="0"/>
        </a:p>
      </dsp:txBody>
      <dsp:txXfrm>
        <a:off x="285144" y="984872"/>
        <a:ext cx="1041108" cy="307772"/>
      </dsp:txXfrm>
    </dsp:sp>
    <dsp:sp modelId="{C613E4D8-A438-4FDB-AC79-9733EB399BF1}">
      <dsp:nvSpPr>
        <dsp:cNvPr id="0" name=""/>
        <dsp:cNvSpPr/>
      </dsp:nvSpPr>
      <dsp:spPr>
        <a:xfrm>
          <a:off x="265250" y="1292645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752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752"/>
          <a:ext cx="265250" cy="153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 </a:t>
          </a:r>
          <a:endParaRPr lang="ko-KR" altLang="en-US" sz="900" b="0" kern="1200" dirty="0"/>
        </a:p>
      </dsp:txBody>
      <dsp:txXfrm>
        <a:off x="0" y="752"/>
        <a:ext cx="265250" cy="1539824"/>
      </dsp:txXfrm>
    </dsp:sp>
    <dsp:sp modelId="{451A09C3-88A9-4586-9D67-0B80A1C9F673}">
      <dsp:nvSpPr>
        <dsp:cNvPr id="0" name=""/>
        <dsp:cNvSpPr/>
      </dsp:nvSpPr>
      <dsp:spPr>
        <a:xfrm>
          <a:off x="285144" y="15263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이용 안내</a:t>
          </a:r>
          <a:endParaRPr lang="ko-KR" altLang="en-US" sz="1100" b="1" kern="1200" dirty="0"/>
        </a:p>
      </dsp:txBody>
      <dsp:txXfrm>
        <a:off x="285144" y="15263"/>
        <a:ext cx="1041108" cy="290220"/>
      </dsp:txXfrm>
    </dsp:sp>
    <dsp:sp modelId="{30B8BC81-5E40-4DD7-A3CC-D469DB3CB534}">
      <dsp:nvSpPr>
        <dsp:cNvPr id="0" name=""/>
        <dsp:cNvSpPr/>
      </dsp:nvSpPr>
      <dsp:spPr>
        <a:xfrm>
          <a:off x="265250" y="305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661A4-264F-4A8A-832A-99397CE62B67}">
      <dsp:nvSpPr>
        <dsp:cNvPr id="0" name=""/>
        <dsp:cNvSpPr/>
      </dsp:nvSpPr>
      <dsp:spPr>
        <a:xfrm>
          <a:off x="285144" y="319995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이용안내</a:t>
          </a:r>
          <a:endParaRPr lang="ko-KR" altLang="en-US" sz="900" b="0" kern="1200" dirty="0"/>
        </a:p>
      </dsp:txBody>
      <dsp:txXfrm>
        <a:off x="285144" y="319995"/>
        <a:ext cx="1041108" cy="290220"/>
      </dsp:txXfrm>
    </dsp:sp>
    <dsp:sp modelId="{E286F536-0BA1-4332-94F8-46A2798EF10A}">
      <dsp:nvSpPr>
        <dsp:cNvPr id="0" name=""/>
        <dsp:cNvSpPr/>
      </dsp:nvSpPr>
      <dsp:spPr>
        <a:xfrm>
          <a:off x="265250" y="610216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24727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상품 소개</a:t>
          </a:r>
          <a:endParaRPr lang="ko-KR" altLang="en-US" sz="900" b="0" kern="1200" dirty="0"/>
        </a:p>
      </dsp:txBody>
      <dsp:txXfrm>
        <a:off x="285144" y="624727"/>
        <a:ext cx="1041108" cy="290220"/>
      </dsp:txXfrm>
    </dsp:sp>
    <dsp:sp modelId="{616B38D4-B0F2-4119-A663-497ECA771519}">
      <dsp:nvSpPr>
        <dsp:cNvPr id="0" name=""/>
        <dsp:cNvSpPr/>
      </dsp:nvSpPr>
      <dsp:spPr>
        <a:xfrm>
          <a:off x="265250" y="914948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929459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예약하기</a:t>
          </a:r>
          <a:endParaRPr lang="en-US" altLang="ko-KR" sz="900" b="0" kern="1200" dirty="0" smtClean="0"/>
        </a:p>
      </dsp:txBody>
      <dsp:txXfrm>
        <a:off x="285144" y="929459"/>
        <a:ext cx="1041108" cy="290220"/>
      </dsp:txXfrm>
    </dsp:sp>
    <dsp:sp modelId="{C613E4D8-A438-4FDB-AC79-9733EB399BF1}">
      <dsp:nvSpPr>
        <dsp:cNvPr id="0" name=""/>
        <dsp:cNvSpPr/>
      </dsp:nvSpPr>
      <dsp:spPr>
        <a:xfrm>
          <a:off x="265250" y="1219680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778F6-2F55-4858-AD45-0A2B07FA89AD}">
      <dsp:nvSpPr>
        <dsp:cNvPr id="0" name=""/>
        <dsp:cNvSpPr/>
      </dsp:nvSpPr>
      <dsp:spPr>
        <a:xfrm>
          <a:off x="285144" y="1234191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포토후기</a:t>
          </a:r>
          <a:endParaRPr lang="en-US" altLang="ko-KR" sz="900" b="0" kern="1200" dirty="0" smtClean="0"/>
        </a:p>
      </dsp:txBody>
      <dsp:txXfrm>
        <a:off x="285144" y="1234191"/>
        <a:ext cx="1041108" cy="290220"/>
      </dsp:txXfrm>
    </dsp:sp>
    <dsp:sp modelId="{ACD6252A-3654-4194-807E-2461670B6194}">
      <dsp:nvSpPr>
        <dsp:cNvPr id="0" name=""/>
        <dsp:cNvSpPr/>
      </dsp:nvSpPr>
      <dsp:spPr>
        <a:xfrm>
          <a:off x="265250" y="1524412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0"/>
          <a:ext cx="1132607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0"/>
          <a:ext cx="186260" cy="130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 </a:t>
          </a:r>
          <a:endParaRPr lang="ko-KR" altLang="en-US" sz="1000" kern="1200" dirty="0"/>
        </a:p>
      </dsp:txBody>
      <dsp:txXfrm>
        <a:off x="0" y="0"/>
        <a:ext cx="186260" cy="1309073"/>
      </dsp:txXfrm>
    </dsp:sp>
    <dsp:sp modelId="{451A09C3-88A9-4586-9D67-0B80A1C9F673}">
      <dsp:nvSpPr>
        <dsp:cNvPr id="0" name=""/>
        <dsp:cNvSpPr/>
      </dsp:nvSpPr>
      <dsp:spPr>
        <a:xfrm>
          <a:off x="200230" y="15388"/>
          <a:ext cx="931307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smtClean="0"/>
            <a:t>OAB</a:t>
          </a:r>
          <a:r>
            <a:rPr lang="ko-KR" altLang="en-US" sz="1000" b="1" kern="1200" dirty="0" smtClean="0"/>
            <a:t>텐트 소개</a:t>
          </a:r>
          <a:endParaRPr lang="ko-KR" altLang="en-US" sz="1000" b="1" kern="1200" dirty="0"/>
        </a:p>
      </dsp:txBody>
      <dsp:txXfrm>
        <a:off x="200230" y="15388"/>
        <a:ext cx="931307" cy="307772"/>
      </dsp:txXfrm>
    </dsp:sp>
    <dsp:sp modelId="{30B8BC81-5E40-4DD7-A3CC-D469DB3CB534}">
      <dsp:nvSpPr>
        <dsp:cNvPr id="0" name=""/>
        <dsp:cNvSpPr/>
      </dsp:nvSpPr>
      <dsp:spPr>
        <a:xfrm>
          <a:off x="186260" y="323161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00230" y="338550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인사말</a:t>
          </a:r>
          <a:endParaRPr lang="ko-KR" altLang="en-US" sz="900" kern="1200" dirty="0"/>
        </a:p>
      </dsp:txBody>
      <dsp:txXfrm>
        <a:off x="200230" y="338550"/>
        <a:ext cx="731073" cy="307772"/>
      </dsp:txXfrm>
    </dsp:sp>
    <dsp:sp modelId="{616B38D4-B0F2-4119-A663-497ECA771519}">
      <dsp:nvSpPr>
        <dsp:cNvPr id="0" name=""/>
        <dsp:cNvSpPr/>
      </dsp:nvSpPr>
      <dsp:spPr>
        <a:xfrm>
          <a:off x="186260" y="646322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00230" y="661711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공지 사항</a:t>
          </a:r>
          <a:endParaRPr lang="ko-KR" altLang="en-US" sz="900" kern="1200" dirty="0"/>
        </a:p>
      </dsp:txBody>
      <dsp:txXfrm>
        <a:off x="200230" y="661711"/>
        <a:ext cx="731073" cy="307772"/>
      </dsp:txXfrm>
    </dsp:sp>
    <dsp:sp modelId="{C613E4D8-A438-4FDB-AC79-9733EB399BF1}">
      <dsp:nvSpPr>
        <dsp:cNvPr id="0" name=""/>
        <dsp:cNvSpPr/>
      </dsp:nvSpPr>
      <dsp:spPr>
        <a:xfrm>
          <a:off x="186260" y="969484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48EEB-B2EB-49C1-9BB8-748FB6DE0CEC}">
      <dsp:nvSpPr>
        <dsp:cNvPr id="0" name=""/>
        <dsp:cNvSpPr/>
      </dsp:nvSpPr>
      <dsp:spPr>
        <a:xfrm>
          <a:off x="200230" y="984872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지점안내</a:t>
          </a:r>
          <a:endParaRPr lang="ko-KR" altLang="en-US" sz="900" kern="1200" dirty="0"/>
        </a:p>
      </dsp:txBody>
      <dsp:txXfrm>
        <a:off x="200230" y="984872"/>
        <a:ext cx="731073" cy="307772"/>
      </dsp:txXfrm>
    </dsp:sp>
    <dsp:sp modelId="{D1F34FF3-EE2D-44E2-A145-B7E5D9866C84}">
      <dsp:nvSpPr>
        <dsp:cNvPr id="0" name=""/>
        <dsp:cNvSpPr/>
      </dsp:nvSpPr>
      <dsp:spPr>
        <a:xfrm>
          <a:off x="186260" y="1292645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752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752"/>
          <a:ext cx="265250" cy="153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 </a:t>
          </a:r>
          <a:endParaRPr lang="ko-KR" altLang="en-US" sz="900" b="0" kern="1200" dirty="0"/>
        </a:p>
      </dsp:txBody>
      <dsp:txXfrm>
        <a:off x="0" y="752"/>
        <a:ext cx="265250" cy="1539826"/>
      </dsp:txXfrm>
    </dsp:sp>
    <dsp:sp modelId="{451A09C3-88A9-4586-9D67-0B80A1C9F673}">
      <dsp:nvSpPr>
        <dsp:cNvPr id="0" name=""/>
        <dsp:cNvSpPr/>
      </dsp:nvSpPr>
      <dsp:spPr>
        <a:xfrm>
          <a:off x="285144" y="15263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b="1" kern="1200" dirty="0" smtClean="0"/>
            <a:t>고객 센터</a:t>
          </a:r>
          <a:endParaRPr lang="ko-KR" altLang="en-US" sz="1050" b="1" kern="1200" dirty="0"/>
        </a:p>
      </dsp:txBody>
      <dsp:txXfrm>
        <a:off x="285144" y="15263"/>
        <a:ext cx="1041108" cy="290221"/>
      </dsp:txXfrm>
    </dsp:sp>
    <dsp:sp modelId="{30B8BC81-5E40-4DD7-A3CC-D469DB3CB534}">
      <dsp:nvSpPr>
        <dsp:cNvPr id="0" name=""/>
        <dsp:cNvSpPr/>
      </dsp:nvSpPr>
      <dsp:spPr>
        <a:xfrm>
          <a:off x="265250" y="305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281BE-AB9D-4CE4-88E2-238C58B59640}">
      <dsp:nvSpPr>
        <dsp:cNvPr id="0" name=""/>
        <dsp:cNvSpPr/>
      </dsp:nvSpPr>
      <dsp:spPr>
        <a:xfrm>
          <a:off x="285144" y="319995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1: 1 </a:t>
          </a:r>
          <a:r>
            <a:rPr lang="ko-KR" altLang="en-US" sz="900" b="0" kern="1200" dirty="0" smtClean="0"/>
            <a:t>문의</a:t>
          </a:r>
          <a:endParaRPr lang="ko-KR" altLang="en-US" sz="900" b="0" kern="1200" dirty="0"/>
        </a:p>
      </dsp:txBody>
      <dsp:txXfrm>
        <a:off x="285144" y="319995"/>
        <a:ext cx="1041108" cy="290221"/>
      </dsp:txXfrm>
    </dsp:sp>
    <dsp:sp modelId="{7D506E50-2869-4904-BDDC-D745F004B08A}">
      <dsp:nvSpPr>
        <dsp:cNvPr id="0" name=""/>
        <dsp:cNvSpPr/>
      </dsp:nvSpPr>
      <dsp:spPr>
        <a:xfrm>
          <a:off x="265250" y="610217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24728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자주 묻는 질문</a:t>
          </a:r>
          <a:endParaRPr lang="en-US" altLang="ko-KR" sz="900" b="0" kern="1200" dirty="0" smtClean="0"/>
        </a:p>
      </dsp:txBody>
      <dsp:txXfrm>
        <a:off x="285144" y="624728"/>
        <a:ext cx="1041108" cy="290221"/>
      </dsp:txXfrm>
    </dsp:sp>
    <dsp:sp modelId="{616B38D4-B0F2-4119-A663-497ECA771519}">
      <dsp:nvSpPr>
        <dsp:cNvPr id="0" name=""/>
        <dsp:cNvSpPr/>
      </dsp:nvSpPr>
      <dsp:spPr>
        <a:xfrm>
          <a:off x="265250" y="914949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E7FB3-A03A-4870-B119-B4AAF949F82E}">
      <dsp:nvSpPr>
        <dsp:cNvPr id="0" name=""/>
        <dsp:cNvSpPr/>
      </dsp:nvSpPr>
      <dsp:spPr>
        <a:xfrm>
          <a:off x="285144" y="929460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내 문의 찾기</a:t>
          </a:r>
          <a:endParaRPr lang="en-US" altLang="ko-KR" sz="900" b="0" kern="1200" dirty="0" smtClean="0"/>
        </a:p>
      </dsp:txBody>
      <dsp:txXfrm>
        <a:off x="285144" y="929460"/>
        <a:ext cx="1041108" cy="290221"/>
      </dsp:txXfrm>
    </dsp:sp>
    <dsp:sp modelId="{800618BF-62D3-473A-B17F-1EC84499897D}">
      <dsp:nvSpPr>
        <dsp:cNvPr id="0" name=""/>
        <dsp:cNvSpPr/>
      </dsp:nvSpPr>
      <dsp:spPr>
        <a:xfrm>
          <a:off x="265250" y="1219681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1234192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ID/ PW </a:t>
          </a:r>
          <a:r>
            <a:rPr lang="ko-KR" altLang="en-US" sz="900" b="0" kern="1200" dirty="0" smtClean="0"/>
            <a:t>찾기</a:t>
          </a:r>
          <a:endParaRPr lang="en-US" altLang="ko-KR" sz="900" b="0" kern="1200" dirty="0" smtClean="0"/>
        </a:p>
      </dsp:txBody>
      <dsp:txXfrm>
        <a:off x="285144" y="1234192"/>
        <a:ext cx="1041108" cy="290221"/>
      </dsp:txXfrm>
    </dsp:sp>
    <dsp:sp modelId="{C613E4D8-A438-4FDB-AC79-9733EB399BF1}">
      <dsp:nvSpPr>
        <dsp:cNvPr id="0" name=""/>
        <dsp:cNvSpPr/>
      </dsp:nvSpPr>
      <dsp:spPr>
        <a:xfrm>
          <a:off x="265250" y="152441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82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55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57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jpe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í¼í¬ë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2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1771045"/>
            <a:ext cx="5265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사용자 페이지 스토리보드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작성자 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김은수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김수현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260124708"/>
              </p:ext>
            </p:extLst>
          </p:nvPr>
        </p:nvGraphicFramePr>
        <p:xfrm>
          <a:off x="6344446" y="859786"/>
          <a:ext cx="2799554" cy="2473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모든 이용자는 조회만 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Post List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80%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목록을 클릭해서 </a:t>
                      </a: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상세 조회가 가능합니다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처리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5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개씩 페이지 처리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65812238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공지사항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60783" y="859786"/>
            <a:ext cx="951611" cy="56243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로고</a:t>
            </a:r>
            <a:r>
              <a:rPr lang="en-US" altLang="ko-KR" sz="1050" dirty="0" smtClean="0"/>
              <a:t>) </a:t>
            </a:r>
          </a:p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2055628" y="1141002"/>
            <a:ext cx="3710786" cy="28064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OAB</a:t>
            </a:r>
            <a:r>
              <a:rPr lang="ko-KR" altLang="en-US" sz="1050" dirty="0"/>
              <a:t>텐트 소개</a:t>
            </a:r>
            <a:r>
              <a:rPr lang="en-US" altLang="ko-KR" sz="1050" dirty="0"/>
              <a:t>/ </a:t>
            </a:r>
            <a:r>
              <a:rPr lang="ko-KR" altLang="en-US" sz="1050" dirty="0"/>
              <a:t>이용안내 </a:t>
            </a:r>
            <a:r>
              <a:rPr lang="en-US" altLang="ko-KR" sz="1050" dirty="0"/>
              <a:t>/</a:t>
            </a:r>
            <a:r>
              <a:rPr lang="ko-KR" altLang="en-US" sz="1050" dirty="0"/>
              <a:t>마이 페이지</a:t>
            </a:r>
            <a:r>
              <a:rPr lang="en-US" altLang="ko-KR" sz="1050" dirty="0"/>
              <a:t>/ </a:t>
            </a:r>
            <a:r>
              <a:rPr lang="ko-KR" altLang="en-US" sz="1050" dirty="0" smtClean="0"/>
              <a:t>고객센터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960782" y="4004829"/>
            <a:ext cx="4805630" cy="27818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하단 로고 </a:t>
            </a:r>
            <a:r>
              <a:rPr lang="en-US" altLang="ko-KR" sz="1200" dirty="0" smtClean="0"/>
              <a:t>/ </a:t>
            </a:r>
            <a:r>
              <a:rPr lang="ko-KR" altLang="en-US" sz="1200" dirty="0"/>
              <a:t>개인정보취급방침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이용 약관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지점 안내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881822" y="871388"/>
            <a:ext cx="2884591" cy="196930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로그인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회원가입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로그인시 변경되는 부분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0783" y="160618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u="sng" dirty="0" smtClean="0"/>
              <a:t>공지사항</a:t>
            </a:r>
            <a:endParaRPr lang="en-US" altLang="ko-KR" sz="1050" u="sng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지점안</a:t>
            </a:r>
            <a:r>
              <a:rPr lang="ko-KR" altLang="en-US" sz="1050" dirty="0"/>
              <a:t>내</a:t>
            </a:r>
            <a:endParaRPr lang="en-US" altLang="ko-KR" sz="1050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055628" y="160618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960783" y="160618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3257" y="170973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050" dirty="0">
                <a:solidFill>
                  <a:schemeClr val="tx1"/>
                </a:solidFill>
              </a:rPr>
              <a:t>항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257" y="2157412"/>
            <a:ext cx="3475528" cy="12525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Post List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3256" y="3529012"/>
            <a:ext cx="3475528" cy="147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페이징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07356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359596" y="25243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476328" y="33895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7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733852866"/>
              </p:ext>
            </p:extLst>
          </p:nvPr>
        </p:nvGraphicFramePr>
        <p:xfrm>
          <a:off x="6344446" y="755468"/>
          <a:ext cx="2799554" cy="20698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Post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List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제목 클릭해서 상세 내용을 볼 수 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번호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조회수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05843776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공지사항 내부 </a:t>
                      </a:r>
                      <a:r>
                        <a:rPr lang="ko-KR" altLang="en-US" sz="1000" u="none" strike="noStrike" cap="none" dirty="0" err="1" smtClean="0"/>
                        <a:t>컨텐츠</a:t>
                      </a:r>
                      <a:r>
                        <a:rPr lang="ko-KR" altLang="en-US" sz="1000" u="none" strike="noStrike" cap="none" dirty="0" smtClean="0"/>
                        <a:t> 설정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658" y="75546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u="sng" dirty="0" smtClean="0"/>
              <a:t>공지사항</a:t>
            </a:r>
            <a:endParaRPr lang="en-US" altLang="ko-KR" sz="1050" u="sng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지점안</a:t>
            </a:r>
            <a:r>
              <a:rPr lang="ko-KR" altLang="en-US" sz="1050" dirty="0"/>
              <a:t>내</a:t>
            </a:r>
            <a:endParaRPr lang="en-US" altLang="ko-KR" sz="1050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503" y="75546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341658" y="75546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54132" y="85901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050" dirty="0">
                <a:solidFill>
                  <a:schemeClr val="tx1"/>
                </a:solidFill>
              </a:rPr>
              <a:t>항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54132" y="1306692"/>
            <a:ext cx="3475528" cy="13317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Post List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1390" y="3286122"/>
            <a:ext cx="3475528" cy="1388883"/>
            <a:chOff x="2744473" y="3154542"/>
            <a:chExt cx="3475528" cy="1388883"/>
          </a:xfrm>
        </p:grpSpPr>
        <p:sp>
          <p:nvSpPr>
            <p:cNvPr id="18" name="직사각형 17"/>
            <p:cNvSpPr/>
            <p:nvPr/>
          </p:nvSpPr>
          <p:spPr>
            <a:xfrm>
              <a:off x="2744473" y="3154542"/>
              <a:ext cx="3475528" cy="13888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38450" y="3286125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글 번호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38450" y="3602762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06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8450" y="3848983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0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5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38450" y="4104183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04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38450" y="3574187"/>
              <a:ext cx="32766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구부러진 연결선 16"/>
          <p:cNvCxnSpPr>
            <a:stCxn id="16" idx="3"/>
            <a:endCxn id="18" idx="3"/>
          </p:cNvCxnSpPr>
          <p:nvPr/>
        </p:nvCxnSpPr>
        <p:spPr>
          <a:xfrm flipH="1">
            <a:off x="3986918" y="1972559"/>
            <a:ext cx="1042742" cy="2008005"/>
          </a:xfrm>
          <a:prstGeom prst="curvedConnector3">
            <a:avLst>
              <a:gd name="adj1" fmla="val -2192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409844" y="3194921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게시판 형식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6" name="구부러진 연결선 25"/>
          <p:cNvCxnSpPr/>
          <p:nvPr/>
        </p:nvCxnSpPr>
        <p:spPr>
          <a:xfrm>
            <a:off x="5029660" y="2812256"/>
            <a:ext cx="1563155" cy="116804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049772" y="3174374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페이지 처리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54131" y="2738437"/>
            <a:ext cx="3475528" cy="147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페이징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44473" y="16959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5530777" y="3996751"/>
            <a:ext cx="2124075" cy="246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3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61343746"/>
              </p:ext>
            </p:extLst>
          </p:nvPr>
        </p:nvGraphicFramePr>
        <p:xfrm>
          <a:off x="6344446" y="859786"/>
          <a:ext cx="2799554" cy="2184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안내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90%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 &gt; article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30%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, height : 100%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사진 파일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250 * 250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사진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지점명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지점설명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시 관리자 수정 불 가능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79542340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지점 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지점안내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60783" y="859786"/>
            <a:ext cx="951611" cy="56243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로고</a:t>
            </a:r>
            <a:r>
              <a:rPr lang="en-US" altLang="ko-KR" sz="1050" dirty="0" smtClean="0"/>
              <a:t>) </a:t>
            </a:r>
          </a:p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2055628" y="1141002"/>
            <a:ext cx="3710786" cy="28064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OAB</a:t>
            </a:r>
            <a:r>
              <a:rPr lang="ko-KR" altLang="en-US" sz="1050" b="1" dirty="0"/>
              <a:t>텐트 소개</a:t>
            </a:r>
            <a:r>
              <a:rPr lang="en-US" altLang="ko-KR" sz="1050" dirty="0"/>
              <a:t>/ </a:t>
            </a:r>
            <a:r>
              <a:rPr lang="ko-KR" altLang="en-US" sz="1050" dirty="0"/>
              <a:t>이용안내 </a:t>
            </a:r>
            <a:r>
              <a:rPr lang="en-US" altLang="ko-KR" sz="1050" dirty="0"/>
              <a:t>/</a:t>
            </a:r>
            <a:r>
              <a:rPr lang="ko-KR" altLang="en-US" sz="1050" dirty="0"/>
              <a:t>마이 페이지</a:t>
            </a:r>
            <a:r>
              <a:rPr lang="en-US" altLang="ko-KR" sz="1050" dirty="0"/>
              <a:t>/ </a:t>
            </a:r>
            <a:r>
              <a:rPr lang="ko-KR" altLang="en-US" sz="1050" dirty="0" smtClean="0"/>
              <a:t>고객센터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960782" y="4004830"/>
            <a:ext cx="4805630" cy="252846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하단 로고 </a:t>
            </a:r>
            <a:r>
              <a:rPr lang="en-US" altLang="ko-KR" sz="1200" dirty="0" smtClean="0"/>
              <a:t>/</a:t>
            </a:r>
            <a:r>
              <a:rPr lang="ko-KR" altLang="en-US" sz="1200" dirty="0"/>
              <a:t> 개인정보취급방침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이용 약관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지점 안내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881822" y="871388"/>
            <a:ext cx="2884591" cy="196930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로그인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회원가입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로그인시 변경되는 부분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0783" y="160618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공지사항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지점안</a:t>
            </a:r>
            <a:r>
              <a:rPr lang="ko-KR" altLang="en-US" sz="1050" b="1" u="sng" dirty="0"/>
              <a:t>내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055628" y="160618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960783" y="160618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3257" y="170973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지점안</a:t>
            </a:r>
            <a:r>
              <a:rPr lang="ko-KR" altLang="en-US" sz="1050" dirty="0">
                <a:solidFill>
                  <a:schemeClr val="tx1"/>
                </a:solidFill>
              </a:rPr>
              <a:t>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257" y="2157412"/>
            <a:ext cx="3475528" cy="15192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94283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7" name="직사각형 16"/>
          <p:cNvSpPr/>
          <p:nvPr/>
        </p:nvSpPr>
        <p:spPr>
          <a:xfrm>
            <a:off x="3420131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8" name="직사각형 17"/>
          <p:cNvSpPr/>
          <p:nvPr/>
        </p:nvSpPr>
        <p:spPr>
          <a:xfrm>
            <a:off x="4534556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294283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2294283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3420130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3420130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4556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3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4534556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33" name="직사각형 32"/>
          <p:cNvSpPr/>
          <p:nvPr/>
        </p:nvSpPr>
        <p:spPr>
          <a:xfrm>
            <a:off x="199794" y="3503703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클릭 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section </a:t>
            </a:r>
            <a:r>
              <a:rPr lang="ko-KR" altLang="en-US" sz="1000" dirty="0" smtClean="0">
                <a:solidFill>
                  <a:schemeClr val="tx1"/>
                </a:solidFill>
              </a:rPr>
              <a:t>변</a:t>
            </a:r>
            <a:r>
              <a:rPr lang="ko-KR" altLang="en-US" sz="1000" dirty="0">
                <a:solidFill>
                  <a:schemeClr val="tx1"/>
                </a:solidFill>
              </a:rPr>
              <a:t>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4" name="구부러진 연결선 33"/>
          <p:cNvCxnSpPr>
            <a:endCxn id="33" idx="3"/>
          </p:cNvCxnSpPr>
          <p:nvPr/>
        </p:nvCxnSpPr>
        <p:spPr>
          <a:xfrm flipH="1">
            <a:off x="1285877" y="2973297"/>
            <a:ext cx="470512" cy="703353"/>
          </a:xfrm>
          <a:prstGeom prst="curvedConnector3">
            <a:avLst>
              <a:gd name="adj1" fmla="val -48585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130134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73257" y="20528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57701" y="2195512"/>
            <a:ext cx="1123950" cy="1423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962419" y="3330756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article</a:t>
            </a:r>
          </a:p>
        </p:txBody>
      </p:sp>
      <p:cxnSp>
        <p:nvCxnSpPr>
          <p:cNvPr id="11" name="구부러진 연결선 10"/>
          <p:cNvCxnSpPr>
            <a:stCxn id="4" idx="2"/>
            <a:endCxn id="35" idx="2"/>
          </p:cNvCxnSpPr>
          <p:nvPr/>
        </p:nvCxnSpPr>
        <p:spPr>
          <a:xfrm rot="16200000" flipH="1">
            <a:off x="5733993" y="2905182"/>
            <a:ext cx="57150" cy="1485785"/>
          </a:xfrm>
          <a:prstGeom prst="curvedConnector3">
            <a:avLst>
              <a:gd name="adj1" fmla="val 50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1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이용 하기</a:t>
            </a:r>
            <a:endParaRPr lang="en-US" altLang="ko-K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비회원 조회 가능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상품소개</a:t>
            </a:r>
            <a:endParaRPr lang="en-US" altLang="ko-K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이용 가능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예약하기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포토후기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1892947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 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이용안내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0782" y="859786"/>
            <a:ext cx="4805632" cy="3426464"/>
            <a:chOff x="960782" y="859786"/>
            <a:chExt cx="4805632" cy="342646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b="1" dirty="0"/>
                <a:t>/ </a:t>
              </a:r>
              <a:r>
                <a:rPr lang="ko-KR" altLang="en-US" sz="1050" b="1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30"/>
              <a:ext cx="4805630" cy="28142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u="sng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u="sng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이용 안내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73257" y="2157412"/>
              <a:ext cx="3475528" cy="15192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이용 안내문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523001669"/>
              </p:ext>
            </p:extLst>
          </p:nvPr>
        </p:nvGraphicFramePr>
        <p:xfrm>
          <a:off x="6344446" y="755468"/>
          <a:ext cx="2799554" cy="2557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&gt; title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&gt; content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90%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이용안내문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조회만 가능 한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사용자에게 정보를 전달하기 위한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3130134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14814" y="270798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59917715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smtClean="0"/>
                        <a:t>상품 소개</a:t>
                      </a:r>
                      <a:r>
                        <a:rPr lang="ko-KR" altLang="en-US" sz="1000" u="none" strike="noStrike" cap="none" baseline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9125" y="859786"/>
            <a:ext cx="5147289" cy="3750314"/>
            <a:chOff x="960782" y="859786"/>
            <a:chExt cx="4805632" cy="342322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>
                  <a:solidFill>
                    <a:schemeClr val="bg1"/>
                  </a:solidFill>
                </a:rPr>
                <a:t>상품소개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지점안내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검색 창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세트상품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|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추가상품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73257" y="340518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예약하기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버튼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87275" y="2076450"/>
              <a:ext cx="3461510" cy="11810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상품 소개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4163503598"/>
              </p:ext>
            </p:extLst>
          </p:nvPr>
        </p:nvGraphicFramePr>
        <p:xfrm>
          <a:off x="6344446" y="859786"/>
          <a:ext cx="2799554" cy="2252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80%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예약하기 페이지로 넘어간다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2315848" y="16959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2737" y="255320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49273" y="354387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14459442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세트 상품 소개</a:t>
                      </a:r>
                      <a:r>
                        <a:rPr lang="ko-KR" altLang="en-US" sz="1000" u="none" strike="noStrike" cap="none" baseline="0" dirty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세트 상품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1354491769"/>
              </p:ext>
            </p:extLst>
          </p:nvPr>
        </p:nvGraphicFramePr>
        <p:xfrm>
          <a:off x="6344446" y="435749"/>
          <a:ext cx="2799554" cy="4394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&gt; title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10%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&gt; </a:t>
                      </a:r>
                      <a:r>
                        <a:rPr lang="en-US" altLang="ko-KR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sub_section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Article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300px, height : 300px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기본적으로 세트  상품을 보여준다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리스트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전체 상품 목록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상품과 일치하는 단어를 일치 시 일치하는 상품명만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하면 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넘어간다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08307" y="755467"/>
            <a:ext cx="5935318" cy="3864157"/>
            <a:chOff x="208307" y="755467"/>
            <a:chExt cx="5935318" cy="3864157"/>
          </a:xfrm>
        </p:grpSpPr>
        <p:grpSp>
          <p:nvGrpSpPr>
            <p:cNvPr id="2" name="그룹 1"/>
            <p:cNvGrpSpPr/>
            <p:nvPr/>
          </p:nvGrpSpPr>
          <p:grpSpPr>
            <a:xfrm>
              <a:off x="208307" y="755467"/>
              <a:ext cx="5935318" cy="3864157"/>
              <a:chOff x="208307" y="755468"/>
              <a:chExt cx="4805631" cy="220381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8308" y="755468"/>
                <a:ext cx="951611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이용안내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u="sng" dirty="0" smtClean="0">
                    <a:solidFill>
                      <a:schemeClr val="bg1"/>
                    </a:solidFill>
                  </a:rPr>
                  <a:t>상품소개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 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예약하기</a:t>
                </a:r>
                <a:endParaRPr lang="en-US" altLang="ko-KR" sz="1050" dirty="0" smtClean="0"/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포토후</a:t>
                </a:r>
                <a:r>
                  <a:rPr lang="ko-KR" altLang="en-US" sz="1050" dirty="0"/>
                  <a:t>기</a:t>
                </a:r>
                <a:endParaRPr lang="en-US" altLang="ko-KR" sz="1050" dirty="0" smtClean="0"/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US" altLang="ko-KR" sz="1050" dirty="0" smtClean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03153" y="755468"/>
                <a:ext cx="3710784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08307" y="755468"/>
                <a:ext cx="4805631" cy="22038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420782" y="85901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34800" y="255446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34800" y="1225730"/>
                <a:ext cx="3461510" cy="1255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794083" y="1055287"/>
              <a:ext cx="73956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상품리스</a:t>
              </a:r>
              <a:r>
                <a:rPr lang="ko-KR" altLang="en-US" sz="800" dirty="0"/>
                <a:t>트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93431" y="1055287"/>
              <a:ext cx="1888093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33926" y="1055287"/>
              <a:ext cx="1136582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u="sng" dirty="0" smtClean="0"/>
                <a:t>세트상품</a:t>
              </a:r>
              <a:r>
                <a:rPr lang="en-US" altLang="ko-KR" sz="900" dirty="0" smtClean="0"/>
                <a:t>|</a:t>
              </a:r>
              <a:r>
                <a:rPr lang="ko-KR" altLang="en-US" sz="900" dirty="0" smtClean="0"/>
                <a:t>추가상품</a:t>
              </a:r>
              <a:endParaRPr lang="ko-KR" altLang="en-US" sz="9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15872" y="4028084"/>
              <a:ext cx="16724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 약 하 기</a:t>
              </a:r>
              <a:endParaRPr lang="ko-KR" altLang="en-US" sz="105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293648" y="1795461"/>
              <a:ext cx="1134168" cy="776319"/>
              <a:chOff x="3219708" y="1795461"/>
              <a:chExt cx="1319833" cy="97637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219708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2</a:t>
                </a:r>
                <a:endParaRPr lang="ko-KR" altLang="en-US" sz="105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696793" y="1795461"/>
              <a:ext cx="1134168" cy="776319"/>
              <a:chOff x="3085406" y="1795461"/>
              <a:chExt cx="1319833" cy="9763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3</a:t>
                </a:r>
                <a:endParaRPr lang="ko-KR" altLang="en-US" sz="10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881704" y="1795461"/>
              <a:ext cx="1134168" cy="776319"/>
              <a:chOff x="3085406" y="1795461"/>
              <a:chExt cx="1319833" cy="976374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696791" y="2687545"/>
              <a:ext cx="1134167" cy="776319"/>
              <a:chOff x="3085406" y="1795461"/>
              <a:chExt cx="1319833" cy="976374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6</a:t>
                </a:r>
              </a:p>
              <a:p>
                <a:pPr algn="ctr"/>
                <a:r>
                  <a:rPr lang="en-US" altLang="ko-KR" sz="1050" dirty="0" smtClean="0"/>
                  <a:t>250*250</a:t>
                </a:r>
                <a:endParaRPr lang="ko-KR" altLang="en-US" sz="105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293649" y="2687545"/>
              <a:ext cx="1134167" cy="776319"/>
              <a:chOff x="3085406" y="1795461"/>
              <a:chExt cx="1319833" cy="976374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5</a:t>
                </a:r>
                <a:endParaRPr lang="ko-KR" altLang="en-US" sz="105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881705" y="2687545"/>
              <a:ext cx="1134167" cy="776319"/>
              <a:chOff x="3085406" y="1795461"/>
              <a:chExt cx="1319833" cy="97637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4</a:t>
                </a:r>
                <a:endParaRPr lang="ko-KR" altLang="en-US" sz="105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</p:grpSp>
      <p:sp>
        <p:nvSpPr>
          <p:cNvPr id="40" name="직사각형 39"/>
          <p:cNvSpPr/>
          <p:nvPr/>
        </p:nvSpPr>
        <p:spPr>
          <a:xfrm>
            <a:off x="607105" y="852749"/>
            <a:ext cx="1029620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" name="구부러진 연결선 7"/>
          <p:cNvCxnSpPr>
            <a:stCxn id="40" idx="0"/>
            <a:endCxn id="13" idx="0"/>
          </p:cNvCxnSpPr>
          <p:nvPr/>
        </p:nvCxnSpPr>
        <p:spPr>
          <a:xfrm rot="5400000" flipH="1" flipV="1">
            <a:off x="2438354" y="-560972"/>
            <a:ext cx="97282" cy="2730160"/>
          </a:xfrm>
          <a:prstGeom prst="curvedConnector3">
            <a:avLst>
              <a:gd name="adj1" fmla="val 33498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2782408" y="93529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621601" y="9454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718596" y="9297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12505" y="508843"/>
            <a:ext cx="1029620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title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2" name="구부러진 연결선 21"/>
          <p:cNvCxnSpPr>
            <a:stCxn id="47" idx="1"/>
          </p:cNvCxnSpPr>
          <p:nvPr/>
        </p:nvCxnSpPr>
        <p:spPr>
          <a:xfrm rot="10800000" flipV="1">
            <a:off x="5508519" y="681789"/>
            <a:ext cx="203987" cy="26364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09575" y="3290917"/>
            <a:ext cx="1227150" cy="490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 = </a:t>
            </a:r>
            <a:r>
              <a:rPr lang="en-US" altLang="ko-KR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sub_section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7" name="구부러진 연결선 26"/>
          <p:cNvCxnSpPr>
            <a:stCxn id="52" idx="0"/>
          </p:cNvCxnSpPr>
          <p:nvPr/>
        </p:nvCxnSpPr>
        <p:spPr>
          <a:xfrm rot="5400000" flipH="1" flipV="1">
            <a:off x="1062791" y="2647904"/>
            <a:ext cx="603372" cy="68265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619624" y="2617112"/>
            <a:ext cx="1288984" cy="109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989967" y="3537576"/>
            <a:ext cx="1227150" cy="490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Article :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상품이미지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상품명과 가격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73" name="Google Shape;370;p35"/>
          <p:cNvGrpSpPr/>
          <p:nvPr/>
        </p:nvGrpSpPr>
        <p:grpSpPr>
          <a:xfrm>
            <a:off x="812870" y="3882429"/>
            <a:ext cx="2039274" cy="998641"/>
            <a:chOff x="4877754" y="5159200"/>
            <a:chExt cx="2208860" cy="1152128"/>
          </a:xfrm>
          <a:solidFill>
            <a:schemeClr val="bg1"/>
          </a:solidFill>
        </p:grpSpPr>
        <p:sp>
          <p:nvSpPr>
            <p:cNvPr id="80" name="Google Shape;371;p35"/>
            <p:cNvSpPr/>
            <p:nvPr/>
          </p:nvSpPr>
          <p:spPr>
            <a:xfrm>
              <a:off x="4877754" y="5159200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해주세요</a:t>
              </a:r>
              <a:r>
                <a:rPr lang="en-US" alt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8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82" name="구부러진 연결선 81"/>
          <p:cNvCxnSpPr>
            <a:stCxn id="24" idx="2"/>
            <a:endCxn id="80" idx="1"/>
          </p:cNvCxnSpPr>
          <p:nvPr/>
        </p:nvCxnSpPr>
        <p:spPr>
          <a:xfrm rot="5400000">
            <a:off x="2296248" y="2825923"/>
            <a:ext cx="72449" cy="3039204"/>
          </a:xfrm>
          <a:prstGeom prst="curvedConnector4">
            <a:avLst>
              <a:gd name="adj1" fmla="val 1104734"/>
              <a:gd name="adj2" fmla="val 10752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3201673" y="3909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26081745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추가 상품 소개</a:t>
                      </a:r>
                      <a:r>
                        <a:rPr lang="ko-KR" altLang="en-US" sz="1000" u="none" strike="noStrike" cap="none" baseline="0" dirty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추가 상품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4250302678"/>
              </p:ext>
            </p:extLst>
          </p:nvPr>
        </p:nvGraphicFramePr>
        <p:xfrm>
          <a:off x="6344446" y="731024"/>
          <a:ext cx="2799554" cy="35786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하나 하나 개별 이미지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리스트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전체 상품 목록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상품과 일치하는 단어를 일치 시 일치하는 상품명만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하면 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넘어간다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08307" y="755467"/>
            <a:ext cx="5935318" cy="3864157"/>
            <a:chOff x="208307" y="755467"/>
            <a:chExt cx="5935318" cy="3864157"/>
          </a:xfrm>
        </p:grpSpPr>
        <p:grpSp>
          <p:nvGrpSpPr>
            <p:cNvPr id="2" name="그룹 1"/>
            <p:cNvGrpSpPr/>
            <p:nvPr/>
          </p:nvGrpSpPr>
          <p:grpSpPr>
            <a:xfrm>
              <a:off x="208307" y="755467"/>
              <a:ext cx="5935318" cy="3864157"/>
              <a:chOff x="208307" y="755468"/>
              <a:chExt cx="4805631" cy="220381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8308" y="755468"/>
                <a:ext cx="951611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이용안내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b="1" u="sng" dirty="0" smtClean="0">
                    <a:solidFill>
                      <a:schemeClr val="bg1"/>
                    </a:solidFill>
                  </a:rPr>
                  <a:t>상품소개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 </a:t>
                </a:r>
                <a:endParaRPr lang="en-US" altLang="ko-KR" sz="1050" b="1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예약하기</a:t>
                </a:r>
                <a:endParaRPr lang="en-US" altLang="ko-KR" sz="1050" dirty="0" smtClean="0"/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포토후</a:t>
                </a:r>
                <a:r>
                  <a:rPr lang="ko-KR" altLang="en-US" sz="1050" dirty="0"/>
                  <a:t>기</a:t>
                </a:r>
                <a:endParaRPr lang="en-US" altLang="ko-KR" sz="1050" dirty="0" smtClean="0"/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US" altLang="ko-KR" sz="1050" dirty="0" smtClean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03153" y="755468"/>
                <a:ext cx="3710784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08307" y="755468"/>
                <a:ext cx="4805631" cy="22038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420782" y="85901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34800" y="255446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34800" y="1225730"/>
                <a:ext cx="3461510" cy="1255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794083" y="1055287"/>
              <a:ext cx="73956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상품리스</a:t>
              </a:r>
              <a:r>
                <a:rPr lang="ko-KR" altLang="en-US" sz="800" dirty="0"/>
                <a:t>트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93431" y="1055287"/>
              <a:ext cx="1888093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33926" y="1055287"/>
              <a:ext cx="1136582" cy="281217"/>
            </a:xfrm>
            <a:prstGeom prst="rect">
              <a:avLst/>
            </a:prstGeom>
            <a:solidFill>
              <a:srgbClr val="10924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세트상품</a:t>
              </a:r>
              <a:r>
                <a:rPr lang="en-US" altLang="ko-KR" sz="900" dirty="0" smtClean="0"/>
                <a:t>|</a:t>
              </a:r>
              <a:r>
                <a:rPr lang="ko-KR" altLang="en-US" sz="900" b="1" u="sng" dirty="0" smtClean="0"/>
                <a:t>추가상품</a:t>
              </a:r>
              <a:endParaRPr lang="ko-KR" altLang="en-US" sz="900" b="1" u="sng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15872" y="4028084"/>
              <a:ext cx="16724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 약 하 기</a:t>
              </a:r>
              <a:endParaRPr lang="ko-KR" altLang="en-US" sz="105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293648" y="1795461"/>
              <a:ext cx="1134168" cy="776319"/>
              <a:chOff x="3219708" y="1795461"/>
              <a:chExt cx="1319833" cy="97637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219708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2</a:t>
                </a:r>
                <a:endParaRPr lang="ko-KR" altLang="en-US" sz="105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696793" y="1795461"/>
              <a:ext cx="1134168" cy="776319"/>
              <a:chOff x="3085406" y="1795461"/>
              <a:chExt cx="1319833" cy="9763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3</a:t>
                </a:r>
                <a:endParaRPr lang="ko-KR" altLang="en-US" sz="10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881704" y="1795461"/>
              <a:ext cx="1134168" cy="776319"/>
              <a:chOff x="3085406" y="1795461"/>
              <a:chExt cx="1319833" cy="976374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696791" y="2687545"/>
              <a:ext cx="1134167" cy="776319"/>
              <a:chOff x="3085406" y="1795461"/>
              <a:chExt cx="1319833" cy="976374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6</a:t>
                </a:r>
                <a:endParaRPr lang="ko-KR" altLang="en-US" sz="105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293649" y="2687545"/>
              <a:ext cx="1134167" cy="776319"/>
              <a:chOff x="3085406" y="1795461"/>
              <a:chExt cx="1319833" cy="976374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5</a:t>
                </a:r>
                <a:endParaRPr lang="ko-KR" altLang="en-US" sz="105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881705" y="2687545"/>
              <a:ext cx="1134167" cy="776319"/>
              <a:chOff x="3085406" y="1795461"/>
              <a:chExt cx="1319833" cy="97637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4</a:t>
                </a:r>
                <a:endParaRPr lang="ko-KR" altLang="en-US" sz="105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114300" y="1267586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세트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추가 상품 선택 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u="sng" dirty="0" smtClean="0">
                <a:solidFill>
                  <a:schemeClr val="tx1"/>
                </a:solidFill>
              </a:rPr>
              <a:t>구성 요소들만 </a:t>
            </a:r>
            <a:endParaRPr lang="en-US" altLang="ko-KR" sz="1000" b="1" u="sng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u="sng" dirty="0" smtClean="0">
                <a:solidFill>
                  <a:schemeClr val="tx1"/>
                </a:solidFill>
              </a:rPr>
              <a:t>변경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보여줍니다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0" name="구부러진 연결선 29"/>
          <p:cNvCxnSpPr>
            <a:stCxn id="23" idx="2"/>
          </p:cNvCxnSpPr>
          <p:nvPr/>
        </p:nvCxnSpPr>
        <p:spPr>
          <a:xfrm rot="5400000">
            <a:off x="5180458" y="1458263"/>
            <a:ext cx="243519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18" idx="1"/>
            <a:endCxn id="7" idx="2"/>
          </p:cNvCxnSpPr>
          <p:nvPr/>
        </p:nvCxnSpPr>
        <p:spPr>
          <a:xfrm rot="10800000">
            <a:off x="1104901" y="1795462"/>
            <a:ext cx="618219" cy="88526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oogle Shape;370;p35"/>
          <p:cNvGrpSpPr/>
          <p:nvPr/>
        </p:nvGrpSpPr>
        <p:grpSpPr>
          <a:xfrm>
            <a:off x="291823" y="3517673"/>
            <a:ext cx="2039274" cy="998641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5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해주세요</a:t>
              </a:r>
              <a:r>
                <a:rPr lang="en-US" alt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5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9" name="구부러진 연결선 8"/>
          <p:cNvCxnSpPr>
            <a:stCxn id="24" idx="2"/>
            <a:endCxn id="51" idx="2"/>
          </p:cNvCxnSpPr>
          <p:nvPr/>
        </p:nvCxnSpPr>
        <p:spPr>
          <a:xfrm rot="5400000">
            <a:off x="2478261" y="3142500"/>
            <a:ext cx="207013" cy="2540614"/>
          </a:xfrm>
          <a:prstGeom prst="curvedConnector3">
            <a:avLst>
              <a:gd name="adj1" fmla="val 21042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2782408" y="93529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4621601" y="9454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1718596" y="9297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3201673" y="3909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06598263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960782" y="859786"/>
            <a:ext cx="4805632" cy="3475030"/>
            <a:chOff x="960782" y="859786"/>
            <a:chExt cx="4805632" cy="3475030"/>
          </a:xfrm>
        </p:grpSpPr>
        <p:sp>
          <p:nvSpPr>
            <p:cNvPr id="44" name="직사각형 4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60782" y="4004830"/>
              <a:ext cx="4805630" cy="329986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개인정보취급방</a:t>
              </a:r>
              <a:r>
                <a:rPr lang="ko-KR" altLang="en-US" sz="1200" dirty="0"/>
                <a:t>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예약하기</a:t>
              </a:r>
              <a:endParaRPr lang="en-US" altLang="ko-KR" sz="105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50" dirty="0">
                  <a:solidFill>
                    <a:schemeClr val="tx1"/>
                  </a:solidFill>
                </a:rPr>
                <a:t>약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신청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73257" y="2076450"/>
              <a:ext cx="3475528" cy="12858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3713701169"/>
              </p:ext>
            </p:extLst>
          </p:nvPr>
        </p:nvGraphicFramePr>
        <p:xfrm>
          <a:off x="6344446" y="859786"/>
          <a:ext cx="2799554" cy="2626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 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100 %,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필수 사항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신청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버튼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height : 10%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</a:t>
                      </a:r>
                      <a:r>
                        <a:rPr lang="ko-KR" altLang="en-US" sz="1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로그인을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해주세요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누락 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2173257" y="3452812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예약신청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버튼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75" name="Google Shape;370;p35"/>
          <p:cNvGrpSpPr/>
          <p:nvPr/>
        </p:nvGrpSpPr>
        <p:grpSpPr>
          <a:xfrm>
            <a:off x="6361561" y="3667797"/>
            <a:ext cx="2039274" cy="998640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76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누락 된 예약 정보가 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빠진 것이 없는지 확인해주세요</a:t>
              </a:r>
              <a:endParaRPr dirty="0"/>
            </a:p>
          </p:txBody>
        </p:sp>
        <p:sp>
          <p:nvSpPr>
            <p:cNvPr id="77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28" name="구부러진 연결선 27"/>
          <p:cNvCxnSpPr>
            <a:stCxn id="73" idx="3"/>
            <a:endCxn id="76" idx="1"/>
          </p:cNvCxnSpPr>
          <p:nvPr/>
        </p:nvCxnSpPr>
        <p:spPr>
          <a:xfrm>
            <a:off x="5648785" y="3600450"/>
            <a:ext cx="712776" cy="5666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130133" y="16061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368133" y="19586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30133" y="33623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52466" y="2298061"/>
            <a:ext cx="1324184" cy="845189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일정 달력</a:t>
            </a:r>
            <a:endParaRPr lang="ko-KR" altLang="en-US" sz="1050" dirty="0"/>
          </a:p>
        </p:txBody>
      </p:sp>
      <p:sp>
        <p:nvSpPr>
          <p:cNvPr id="26" name="직사각형 25"/>
          <p:cNvSpPr/>
          <p:nvPr/>
        </p:nvSpPr>
        <p:spPr>
          <a:xfrm>
            <a:off x="3981451" y="2285499"/>
            <a:ext cx="1447800" cy="845189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필수 사항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711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238" y="507670"/>
            <a:ext cx="3475528" cy="4521530"/>
            <a:chOff x="309238" y="507670"/>
            <a:chExt cx="3475528" cy="4521530"/>
          </a:xfrm>
        </p:grpSpPr>
        <p:sp>
          <p:nvSpPr>
            <p:cNvPr id="56" name="직사각형 55"/>
            <p:cNvSpPr/>
            <p:nvPr/>
          </p:nvSpPr>
          <p:spPr>
            <a:xfrm>
              <a:off x="309238" y="507670"/>
              <a:ext cx="3475528" cy="45215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48412" y="631949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점포 선택</a:t>
              </a:r>
              <a:endParaRPr lang="ko-KR" altLang="en-US" sz="10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8412" y="963795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예약자 이름 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입금 자 명과 동일하게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8412" y="1659120"/>
              <a:ext cx="144994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[</a:t>
              </a:r>
              <a:r>
                <a:rPr lang="ko-KR" altLang="en-US" sz="1000" dirty="0" smtClean="0"/>
                <a:t>아이콘</a:t>
              </a:r>
              <a:r>
                <a:rPr lang="en-US" altLang="ko-KR" sz="1000" dirty="0" smtClean="0"/>
                <a:t>] </a:t>
              </a:r>
              <a:r>
                <a:rPr lang="ko-KR" altLang="en-US" sz="1000" dirty="0" smtClean="0"/>
                <a:t>예약 날짜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47003" y="1659120"/>
              <a:ext cx="15849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[</a:t>
              </a:r>
              <a:r>
                <a:rPr lang="ko-KR" altLang="en-US" sz="1000" dirty="0" smtClean="0"/>
                <a:t>아이콘</a:t>
              </a:r>
              <a:r>
                <a:rPr lang="en-US" altLang="ko-KR" sz="1000" dirty="0" smtClean="0"/>
                <a:t>] </a:t>
              </a:r>
              <a:r>
                <a:rPr lang="ko-KR" altLang="en-US" sz="1000" dirty="0" smtClean="0"/>
                <a:t>예약 시간 </a:t>
              </a:r>
              <a:endParaRPr lang="ko-KR" altLang="en-US" sz="10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48412" y="131122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예약자 전화 번호</a:t>
              </a:r>
              <a:endParaRPr lang="ko-KR" altLang="en-US" sz="10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48412" y="201607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세트 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48412" y="2360453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추가 아이템 선택</a:t>
              </a:r>
              <a:endParaRPr lang="ko-KR" altLang="en-US" sz="10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48412" y="2741453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개인정보 관련 이용 약관 동의</a:t>
              </a:r>
              <a:endParaRPr lang="ko-KR" altLang="en-US" sz="10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40158" y="3160553"/>
              <a:ext cx="159174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총 비용 </a:t>
              </a:r>
              <a:r>
                <a:rPr lang="en-US" altLang="ko-KR" sz="1000" dirty="0" smtClean="0"/>
                <a:t>: 0</a:t>
              </a:r>
              <a:r>
                <a:rPr lang="ko-KR" altLang="en-US" sz="1000" dirty="0"/>
                <a:t>원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412" y="423687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이용 안내 </a:t>
              </a:r>
              <a:r>
                <a:rPr lang="en-US" altLang="ko-KR" sz="1000" dirty="0" smtClean="0"/>
                <a:t>: </a:t>
              </a:r>
              <a:r>
                <a:rPr lang="ko-KR" altLang="en-US" sz="1000" dirty="0" smtClean="0"/>
                <a:t>이용 시간에 관한 사항</a:t>
              </a:r>
              <a:endParaRPr lang="ko-KR" altLang="en-US" sz="10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55256" y="4610619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 신청</a:t>
              </a:r>
              <a:endParaRPr lang="ko-KR" altLang="en-US" sz="10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412" y="383960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결제 방법 선택 </a:t>
              </a:r>
              <a:r>
                <a:rPr lang="en-US" altLang="ko-KR" sz="1000" dirty="0" smtClean="0"/>
                <a:t>: </a:t>
              </a:r>
              <a:r>
                <a:rPr lang="ko-KR" altLang="en-US" sz="1000" dirty="0" smtClean="0"/>
                <a:t>카드 </a:t>
              </a:r>
              <a:r>
                <a:rPr lang="en-US" altLang="ko-KR" sz="1000" dirty="0" smtClean="0"/>
                <a:t>/ </a:t>
              </a:r>
              <a:r>
                <a:rPr lang="ko-KR" altLang="en-US" sz="1000" dirty="0" smtClean="0"/>
                <a:t>계좌이체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55257" y="3493928"/>
              <a:ext cx="318617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선택한 상품 목록 출력</a:t>
              </a:r>
              <a:endParaRPr lang="ko-KR" altLang="en-US" sz="1000" dirty="0"/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4814316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2247171360"/>
              </p:ext>
            </p:extLst>
          </p:nvPr>
        </p:nvGraphicFramePr>
        <p:xfrm>
          <a:off x="6267450" y="447558"/>
          <a:ext cx="2876550" cy="4353506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필수 사항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점포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예약자 이름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입력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예약자 전화 번호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(-)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 입력 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날짜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달력선택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시간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콤보박스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된 상품에서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등록된 상품에서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 관련 이용 약관 동의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동의 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총 비용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부분의 금액을 자동으로 합산에서 보여준다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방법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고정 설명 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변경 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누락 시 각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0" name="직사각형 49"/>
          <p:cNvSpPr/>
          <p:nvPr/>
        </p:nvSpPr>
        <p:spPr>
          <a:xfrm>
            <a:off x="4088246" y="2526140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대여하고자 하는 상품 선택 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자동으로 금액이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968173" y="754740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 필수 사항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5400000">
            <a:off x="3932665" y="986379"/>
            <a:ext cx="558654" cy="116017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구부러진 연결선 12"/>
          <p:cNvCxnSpPr>
            <a:stCxn id="50" idx="2"/>
            <a:endCxn id="27" idx="3"/>
          </p:cNvCxnSpPr>
          <p:nvPr/>
        </p:nvCxnSpPr>
        <p:spPr>
          <a:xfrm rot="5400000">
            <a:off x="4231803" y="2454118"/>
            <a:ext cx="247147" cy="144694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08948" y="96379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9238" y="16859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09238" y="13165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18473" y="20521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8525" y="240616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07005" y="277753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20126" y="385014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09238" y="428248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923426" y="316985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088247" y="3634536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dirty="0" smtClean="0">
                <a:solidFill>
                  <a:schemeClr val="tx1"/>
                </a:solidFill>
              </a:rPr>
              <a:t>번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예약 신청 버튼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42" idx="2"/>
          </p:cNvCxnSpPr>
          <p:nvPr/>
        </p:nvCxnSpPr>
        <p:spPr>
          <a:xfrm rot="5400000">
            <a:off x="4065731" y="3738111"/>
            <a:ext cx="588816" cy="143741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127456633"/>
              </p:ext>
            </p:extLst>
          </p:nvPr>
        </p:nvGraphicFramePr>
        <p:xfrm>
          <a:off x="6344446" y="440686"/>
          <a:ext cx="2799554" cy="4287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Header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width : 100%, height : 20%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로고 클릭 시 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LOGO : width : 20%, height : 100%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로그인시 로그인 메뉴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80%, height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30% , 20pt</a:t>
                      </a:r>
                      <a:endParaRPr lang="ko-KR" altLang="en-US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페이지로 이동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페이지로 이동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커서 가져가면 아코디언 형식으로 메뉴들이 내려옴 </a:t>
                      </a:r>
                      <a:r>
                        <a:rPr lang="en-US" altLang="ko-KR" sz="1000" b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36pt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80%, height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70%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(width : 100%, height : 65%) - article (width : 100% , height : 50%)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상품이미지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플러그인 형식으로 슬라이드 되어 옆으로 넘어간다</a:t>
                      </a:r>
                      <a:r>
                        <a:rPr 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0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width : 100% , height : 50%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영역</a:t>
                      </a:r>
                      <a:endParaRPr lang="en-US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Article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30 %, height : 40% 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 상품 사진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Footer (&lt;a&gt;&gt;tag 이용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하단로고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없는 이미지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회사소개 : 회사소개 페이지로 이동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: 이용약관 페이지로 이동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안내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안내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76088328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메인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59010" y="859786"/>
            <a:ext cx="4815921" cy="3701406"/>
            <a:chOff x="959010" y="859786"/>
            <a:chExt cx="4815921" cy="3701406"/>
          </a:xfrm>
        </p:grpSpPr>
        <p:pic>
          <p:nvPicPr>
            <p:cNvPr id="6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소개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이용안내 </a:t>
              </a:r>
              <a:r>
                <a:rPr lang="en-US" altLang="ko-KR" sz="1050" dirty="0" smtClean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  <a:p>
              <a:pPr algn="ctr"/>
              <a:r>
                <a:rPr lang="en-US" altLang="ko-KR" sz="1050" dirty="0" smtClean="0"/>
                <a:t>(article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</a:p>
            <a:p>
              <a:pPr algn="ctr"/>
              <a:r>
                <a:rPr lang="en-US" altLang="ko-KR" sz="1050" dirty="0"/>
                <a:t>(</a:t>
              </a:r>
              <a:r>
                <a:rPr lang="en-US" altLang="ko-KR" sz="1050" dirty="0" smtClean="0"/>
                <a:t>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</a:p>
            <a:p>
              <a:pPr algn="ctr"/>
              <a:r>
                <a:rPr lang="en-US" altLang="ko-KR" sz="1050" dirty="0"/>
                <a:t>(</a:t>
              </a:r>
              <a:r>
                <a:rPr lang="en-US" altLang="ko-KR" sz="1050" dirty="0" smtClean="0"/>
                <a:t>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79832" y="2764786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673103" y="8608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0783" y="859787"/>
            <a:ext cx="4805631" cy="56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0" idx="3"/>
          </p:cNvCxnSpPr>
          <p:nvPr/>
        </p:nvCxnSpPr>
        <p:spPr>
          <a:xfrm flipV="1">
            <a:off x="5766413" y="965397"/>
            <a:ext cx="586762" cy="4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765090" y="7552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55628" y="103647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59010" y="1504950"/>
            <a:ext cx="4807404" cy="2562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88690" y="15934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타원 30"/>
          <p:cNvSpPr/>
          <p:nvPr/>
        </p:nvSpPr>
        <p:spPr>
          <a:xfrm>
            <a:off x="1024989" y="280516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96511" y="1987459"/>
            <a:ext cx="1784358" cy="4557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 페이지 전체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Font style :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돋움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09238" y="507670"/>
            <a:ext cx="3475528" cy="4521530"/>
            <a:chOff x="309238" y="507670"/>
            <a:chExt cx="3475528" cy="4521530"/>
          </a:xfrm>
        </p:grpSpPr>
        <p:sp>
          <p:nvSpPr>
            <p:cNvPr id="56" name="직사각형 55"/>
            <p:cNvSpPr/>
            <p:nvPr/>
          </p:nvSpPr>
          <p:spPr>
            <a:xfrm>
              <a:off x="309238" y="507670"/>
              <a:ext cx="3475528" cy="45215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8412" y="631949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점포 선택</a:t>
              </a:r>
              <a:endParaRPr lang="ko-KR" altLang="en-US" sz="10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48412" y="963795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예약자 이름 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입금 자 명과 동일하게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48412" y="1659120"/>
              <a:ext cx="144994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[</a:t>
              </a:r>
              <a:r>
                <a:rPr lang="ko-KR" altLang="en-US" sz="1000" dirty="0" smtClean="0"/>
                <a:t>아이콘</a:t>
              </a:r>
              <a:r>
                <a:rPr lang="en-US" altLang="ko-KR" sz="1000" dirty="0" smtClean="0"/>
                <a:t>] </a:t>
              </a:r>
              <a:r>
                <a:rPr lang="ko-KR" altLang="en-US" sz="1000" dirty="0" smtClean="0"/>
                <a:t>예약 날짜</a:t>
              </a:r>
              <a:endParaRPr lang="ko-KR" altLang="en-US" sz="100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047003" y="1659120"/>
              <a:ext cx="15849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[</a:t>
              </a:r>
              <a:r>
                <a:rPr lang="ko-KR" altLang="en-US" sz="1000" dirty="0" smtClean="0"/>
                <a:t>아이콘</a:t>
              </a:r>
              <a:r>
                <a:rPr lang="en-US" altLang="ko-KR" sz="1000" dirty="0" smtClean="0"/>
                <a:t>] </a:t>
              </a:r>
              <a:r>
                <a:rPr lang="ko-KR" altLang="en-US" sz="1000" dirty="0" smtClean="0"/>
                <a:t>예약 시간 </a:t>
              </a:r>
              <a:endParaRPr lang="ko-KR" altLang="en-US" sz="10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8412" y="131122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예약자 전화 번호</a:t>
              </a:r>
              <a:endParaRPr lang="ko-KR" altLang="en-US" sz="10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48412" y="201607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세트 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48412" y="2360453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추가 아이템 선택</a:t>
              </a:r>
              <a:endParaRPr lang="ko-KR" altLang="en-US" sz="100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48412" y="2741453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개인정보 관련 이용 약관 동의</a:t>
              </a:r>
              <a:endParaRPr lang="ko-KR" altLang="en-US" sz="10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40158" y="3160553"/>
              <a:ext cx="1591747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총 비용 </a:t>
              </a:r>
              <a:r>
                <a:rPr lang="en-US" altLang="ko-KR" sz="1000" dirty="0" smtClean="0"/>
                <a:t>: 0</a:t>
              </a:r>
              <a:r>
                <a:rPr lang="ko-KR" altLang="en-US" sz="1000" dirty="0"/>
                <a:t>원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8412" y="423687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이용 안내 </a:t>
              </a:r>
              <a:r>
                <a:rPr lang="en-US" altLang="ko-KR" sz="1000" dirty="0" smtClean="0"/>
                <a:t>: </a:t>
              </a:r>
              <a:r>
                <a:rPr lang="ko-KR" altLang="en-US" sz="1000" dirty="0" smtClean="0"/>
                <a:t>이용 시간에 관한 사항</a:t>
              </a:r>
              <a:endParaRPr lang="ko-KR" altLang="en-US" sz="1000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5256" y="4610619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 신청</a:t>
              </a:r>
              <a:endParaRPr lang="ko-KR" altLang="en-US" sz="1000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48412" y="383960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결제 방법 선택 </a:t>
              </a:r>
              <a:r>
                <a:rPr lang="en-US" altLang="ko-KR" sz="1000" dirty="0" smtClean="0"/>
                <a:t>: </a:t>
              </a:r>
              <a:r>
                <a:rPr lang="ko-KR" altLang="en-US" sz="1000" dirty="0" smtClean="0"/>
                <a:t>카드 </a:t>
              </a:r>
              <a:r>
                <a:rPr lang="en-US" altLang="ko-KR" sz="1000" dirty="0" smtClean="0"/>
                <a:t>/ </a:t>
              </a:r>
              <a:r>
                <a:rPr lang="ko-KR" altLang="en-US" sz="1000" dirty="0" smtClean="0"/>
                <a:t>계좌이체</a:t>
              </a:r>
              <a:endParaRPr lang="ko-KR" altLang="en-US" sz="10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55257" y="3493928"/>
              <a:ext cx="318617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선택한 상품 목록 출력</a:t>
              </a:r>
              <a:endParaRPr lang="ko-KR" altLang="en-US" sz="1000" dirty="0"/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75911094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3733265282"/>
              </p:ext>
            </p:extLst>
          </p:nvPr>
        </p:nvGraphicFramePr>
        <p:xfrm>
          <a:off x="6267450" y="786737"/>
          <a:ext cx="2876550" cy="19479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점포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여의도 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뚝섬점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잠원점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 이용 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오픈 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마감시간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14~16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시까지 선택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대여가능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선택한 상품의 목록을 출력해 사용자에게 자신이 무엇을 선택했는지 확인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할 수 있게 도와줍니다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25" y="657302"/>
            <a:ext cx="929357" cy="76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53" y="657302"/>
            <a:ext cx="867344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746" y="1890965"/>
            <a:ext cx="1363951" cy="168488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1" name="Google Shape;370;p35"/>
          <p:cNvGrpSpPr/>
          <p:nvPr/>
        </p:nvGrpSpPr>
        <p:grpSpPr>
          <a:xfrm>
            <a:off x="4075560" y="3737558"/>
            <a:ext cx="3773039" cy="499320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72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dirty="0" smtClean="0"/>
                <a:t>햇빛 세트 </a:t>
              </a:r>
              <a:r>
                <a:rPr lang="en-US" altLang="ko-KR" sz="900" dirty="0" smtClean="0"/>
                <a:t>(</a:t>
              </a:r>
              <a:r>
                <a:rPr lang="ko-KR" altLang="en-US" sz="900" dirty="0" smtClean="0"/>
                <a:t>텐트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돗자리</a:t>
              </a:r>
              <a:r>
                <a:rPr lang="en-US" altLang="ko-KR" sz="900" dirty="0" smtClean="0"/>
                <a:t>, </a:t>
              </a:r>
              <a:r>
                <a:rPr lang="ko-KR" altLang="en-US" sz="900" dirty="0" smtClean="0"/>
                <a:t>테이블</a:t>
              </a:r>
              <a:r>
                <a:rPr lang="en-US" altLang="ko-KR" sz="900" dirty="0" smtClean="0"/>
                <a:t>)  </a:t>
              </a:r>
              <a:r>
                <a:rPr lang="ko-KR" altLang="en-US" sz="900" dirty="0" smtClean="0"/>
                <a:t>수량 </a:t>
              </a:r>
              <a:r>
                <a:rPr lang="en-US" altLang="ko-KR" sz="900" dirty="0" smtClean="0"/>
                <a:t>:</a:t>
              </a:r>
              <a:r>
                <a:rPr lang="ko-KR" altLang="en-US" sz="900" dirty="0" smtClean="0"/>
                <a:t> </a:t>
              </a:r>
              <a:r>
                <a:rPr lang="en-US" altLang="ko-KR" sz="900" dirty="0" smtClean="0"/>
                <a:t>1</a:t>
              </a:r>
              <a:endParaRPr sz="900" dirty="0"/>
            </a:p>
          </p:txBody>
        </p:sp>
        <p:sp>
          <p:nvSpPr>
            <p:cNvPr id="73" name="Google Shape;372;p35"/>
            <p:cNvSpPr/>
            <p:nvPr/>
          </p:nvSpPr>
          <p:spPr>
            <a:xfrm>
              <a:off x="6842154" y="5485552"/>
              <a:ext cx="126014" cy="475422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sz="2800" dirty="0"/>
            </a:p>
          </p:txBody>
        </p:sp>
      </p:grpSp>
      <p:sp>
        <p:nvSpPr>
          <p:cNvPr id="75" name="Google Shape;372;p35"/>
          <p:cNvSpPr/>
          <p:nvPr/>
        </p:nvSpPr>
        <p:spPr>
          <a:xfrm>
            <a:off x="7488483" y="3838885"/>
            <a:ext cx="215249" cy="20604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4000" dirty="0"/>
          </a:p>
        </p:txBody>
      </p:sp>
      <p:cxnSp>
        <p:nvCxnSpPr>
          <p:cNvPr id="4" name="직선 화살표 연결선 3"/>
          <p:cNvCxnSpPr>
            <a:stCxn id="57" idx="3"/>
            <a:endCxn id="1026" idx="1"/>
          </p:cNvCxnSpPr>
          <p:nvPr/>
        </p:nvCxnSpPr>
        <p:spPr>
          <a:xfrm>
            <a:off x="3631906" y="772558"/>
            <a:ext cx="339119" cy="268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 5"/>
          <p:cNvCxnSpPr>
            <a:stCxn id="59" idx="2"/>
            <a:endCxn id="1027" idx="1"/>
          </p:cNvCxnSpPr>
          <p:nvPr/>
        </p:nvCxnSpPr>
        <p:spPr>
          <a:xfrm rot="16200000" flipH="1">
            <a:off x="2454031" y="659690"/>
            <a:ext cx="793069" cy="335436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60" idx="3"/>
            <a:endCxn id="1028" idx="1"/>
          </p:cNvCxnSpPr>
          <p:nvPr/>
        </p:nvCxnSpPr>
        <p:spPr>
          <a:xfrm flipV="1">
            <a:off x="3631907" y="1204990"/>
            <a:ext cx="1392446" cy="594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70" idx="3"/>
            <a:endCxn id="72" idx="1"/>
          </p:cNvCxnSpPr>
          <p:nvPr/>
        </p:nvCxnSpPr>
        <p:spPr>
          <a:xfrm>
            <a:off x="3641431" y="3634537"/>
            <a:ext cx="434129" cy="352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1701714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744324180"/>
              </p:ext>
            </p:extLst>
          </p:nvPr>
        </p:nvGraphicFramePr>
        <p:xfrm>
          <a:off x="6267450" y="786737"/>
          <a:ext cx="2876550" cy="1269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아이템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개까지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선택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개까지 대여 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309238" y="507670"/>
            <a:ext cx="3475528" cy="4521530"/>
            <a:chOff x="309238" y="507670"/>
            <a:chExt cx="3475528" cy="4521530"/>
          </a:xfrm>
        </p:grpSpPr>
        <p:sp>
          <p:nvSpPr>
            <p:cNvPr id="27" name="직사각형 26"/>
            <p:cNvSpPr/>
            <p:nvPr/>
          </p:nvSpPr>
          <p:spPr>
            <a:xfrm>
              <a:off x="309238" y="507670"/>
              <a:ext cx="3475528" cy="45215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48412" y="631949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점포 선택</a:t>
              </a:r>
              <a:endParaRPr lang="ko-KR" altLang="en-US" sz="100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48412" y="963795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예약자 이름 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입금 자 명과 동일하게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48412" y="1659120"/>
              <a:ext cx="144994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[</a:t>
              </a:r>
              <a:r>
                <a:rPr lang="ko-KR" altLang="en-US" sz="1000" dirty="0" smtClean="0"/>
                <a:t>아이콘</a:t>
              </a:r>
              <a:r>
                <a:rPr lang="en-US" altLang="ko-KR" sz="1000" dirty="0" smtClean="0"/>
                <a:t>] </a:t>
              </a:r>
              <a:r>
                <a:rPr lang="ko-KR" altLang="en-US" sz="1000" dirty="0" smtClean="0"/>
                <a:t>예약 날짜</a:t>
              </a:r>
              <a:endParaRPr lang="ko-KR" altLang="en-US" sz="10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47003" y="1659120"/>
              <a:ext cx="15849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[</a:t>
              </a:r>
              <a:r>
                <a:rPr lang="ko-KR" altLang="en-US" sz="1000" dirty="0" smtClean="0"/>
                <a:t>아이콘</a:t>
              </a:r>
              <a:r>
                <a:rPr lang="en-US" altLang="ko-KR" sz="1000" dirty="0" smtClean="0"/>
                <a:t>] </a:t>
              </a:r>
              <a:r>
                <a:rPr lang="ko-KR" altLang="en-US" sz="1000" dirty="0" smtClean="0"/>
                <a:t>예약 시간 </a:t>
              </a:r>
              <a:endParaRPr lang="ko-KR" altLang="en-US" sz="10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48412" y="131122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예약자 전화 번호</a:t>
              </a:r>
              <a:endParaRPr lang="ko-KR" altLang="en-US" sz="10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412" y="201607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세트 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8412" y="2360453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추가 아이템 선택</a:t>
              </a:r>
              <a:endParaRPr lang="ko-KR" altLang="en-US" sz="10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48412" y="2741453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개인정보 관련 이용 약관 동의</a:t>
              </a:r>
              <a:endParaRPr lang="ko-KR" altLang="en-US" sz="10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40158" y="3160553"/>
              <a:ext cx="1591747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총 비용 </a:t>
              </a:r>
              <a:r>
                <a:rPr lang="en-US" altLang="ko-KR" sz="1000" dirty="0" smtClean="0"/>
                <a:t>: 0</a:t>
              </a:r>
              <a:r>
                <a:rPr lang="ko-KR" altLang="en-US" sz="1000" dirty="0"/>
                <a:t>원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8412" y="423687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이용 안내 </a:t>
              </a:r>
              <a:r>
                <a:rPr lang="en-US" altLang="ko-KR" sz="1000" dirty="0" smtClean="0"/>
                <a:t>: </a:t>
              </a:r>
              <a:r>
                <a:rPr lang="ko-KR" altLang="en-US" sz="1000" dirty="0" smtClean="0"/>
                <a:t>이용 시간에 관한 사항</a:t>
              </a:r>
              <a:endParaRPr lang="ko-KR" altLang="en-US" sz="10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55256" y="4610619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 신청</a:t>
              </a:r>
              <a:endParaRPr lang="ko-KR" altLang="en-US" sz="10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412" y="383960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결제 방법 선택 </a:t>
              </a:r>
              <a:r>
                <a:rPr lang="en-US" altLang="ko-KR" sz="1000" dirty="0" smtClean="0"/>
                <a:t>: </a:t>
              </a:r>
              <a:r>
                <a:rPr lang="ko-KR" altLang="en-US" sz="1000" dirty="0" smtClean="0"/>
                <a:t>카드 </a:t>
              </a:r>
              <a:r>
                <a:rPr lang="en-US" altLang="ko-KR" sz="1000" dirty="0" smtClean="0"/>
                <a:t>/ </a:t>
              </a:r>
              <a:r>
                <a:rPr lang="ko-KR" altLang="en-US" sz="1000" dirty="0" smtClean="0"/>
                <a:t>계좌이체</a:t>
              </a:r>
              <a:endParaRPr lang="ko-KR" altLang="en-US" sz="10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55257" y="3493928"/>
              <a:ext cx="318617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선택한 상품 목록 출력</a:t>
              </a:r>
              <a:endParaRPr lang="ko-KR" altLang="en-US" sz="1000" dirty="0"/>
            </a:p>
          </p:txBody>
        </p:sp>
      </p:grp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84" y="536245"/>
            <a:ext cx="4827589" cy="138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197" y="2016078"/>
            <a:ext cx="19716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타원 55"/>
          <p:cNvSpPr/>
          <p:nvPr/>
        </p:nvSpPr>
        <p:spPr>
          <a:xfrm>
            <a:off x="1237940" y="239529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471404" y="20521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33" idx="1"/>
            <a:endCxn id="54" idx="1"/>
          </p:cNvCxnSpPr>
          <p:nvPr/>
        </p:nvCxnSpPr>
        <p:spPr>
          <a:xfrm rot="10800000" flipH="1">
            <a:off x="448412" y="1228311"/>
            <a:ext cx="724972" cy="928377"/>
          </a:xfrm>
          <a:prstGeom prst="curvedConnector3">
            <a:avLst>
              <a:gd name="adj1" fmla="val -3153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4" idx="3"/>
          </p:cNvCxnSpPr>
          <p:nvPr/>
        </p:nvCxnSpPr>
        <p:spPr>
          <a:xfrm>
            <a:off x="3631906" y="2501062"/>
            <a:ext cx="397392" cy="3809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3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0225481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1759135338"/>
              </p:ext>
            </p:extLst>
          </p:nvPr>
        </p:nvGraphicFramePr>
        <p:xfrm>
          <a:off x="6267450" y="786737"/>
          <a:ext cx="2876550" cy="2031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방법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 결제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 결제 선택 시 예약 정보 확인 창으로 이동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완료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표시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 선택 시 예약 정보 확인 창으로 이동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대기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상태로 표시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간단한 설명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관리자가 수정 불가능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3" name="Google Shape;370;p35"/>
          <p:cNvGrpSpPr/>
          <p:nvPr/>
        </p:nvGrpSpPr>
        <p:grpSpPr>
          <a:xfrm>
            <a:off x="6437976" y="3599430"/>
            <a:ext cx="2039274" cy="998640"/>
            <a:chOff x="5164811" y="5110668"/>
            <a:chExt cx="2208860" cy="1152128"/>
          </a:xfrm>
          <a:solidFill>
            <a:schemeClr val="bg1"/>
          </a:solidFill>
        </p:grpSpPr>
        <p:sp>
          <p:nvSpPr>
            <p:cNvPr id="24" name="Google Shape;371;p35"/>
            <p:cNvSpPr/>
            <p:nvPr/>
          </p:nvSpPr>
          <p:spPr>
            <a:xfrm>
              <a:off x="5164811" y="5110668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카드 결제가 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smtClean="0">
                  <a:solidFill>
                    <a:schemeClr val="dk1"/>
                  </a:solidFill>
                </a:rPr>
                <a:t>예약 정보 확인 창으로 이동합니다</a:t>
              </a:r>
              <a:endParaRPr dirty="0"/>
            </a:p>
          </p:txBody>
        </p:sp>
        <p:sp>
          <p:nvSpPr>
            <p:cNvPr id="2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27" name="Google Shape;370;p35"/>
          <p:cNvGrpSpPr/>
          <p:nvPr/>
        </p:nvGrpSpPr>
        <p:grpSpPr>
          <a:xfrm>
            <a:off x="4110668" y="3599430"/>
            <a:ext cx="2039274" cy="998641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28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결제 방법 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: 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계좌이</a:t>
              </a:r>
              <a:r>
                <a:rPr lang="ko-KR" altLang="en-US" sz="922" dirty="0">
                  <a:solidFill>
                    <a:schemeClr val="dk1"/>
                  </a:solidFill>
                </a:rPr>
                <a:t>체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예약 정보 확인 창으로 이동합니다</a:t>
              </a:r>
              <a:endParaRPr dirty="0"/>
            </a:p>
          </p:txBody>
        </p:sp>
        <p:sp>
          <p:nvSpPr>
            <p:cNvPr id="29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110668" y="2934210"/>
            <a:ext cx="3854054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기본 이용 시간은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시간입니다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이용시간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시간 초과 당 </a:t>
            </a:r>
            <a:r>
              <a:rPr lang="en-US" altLang="ko-KR" sz="1000" dirty="0" smtClean="0">
                <a:solidFill>
                  <a:schemeClr val="tx1"/>
                </a:solidFill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</a:rPr>
              <a:t>천원씩 추가 요금이 부과됩니다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점포 운영 시간은 오후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dirty="0" smtClean="0">
                <a:solidFill>
                  <a:schemeClr val="tx1"/>
                </a:solidFill>
              </a:rPr>
              <a:t>시까지 입니다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09238" y="507670"/>
            <a:ext cx="3475528" cy="4521530"/>
            <a:chOff x="309238" y="507670"/>
            <a:chExt cx="3475528" cy="4521530"/>
          </a:xfrm>
        </p:grpSpPr>
        <p:sp>
          <p:nvSpPr>
            <p:cNvPr id="34" name="직사각형 33"/>
            <p:cNvSpPr/>
            <p:nvPr/>
          </p:nvSpPr>
          <p:spPr>
            <a:xfrm>
              <a:off x="309238" y="507670"/>
              <a:ext cx="3475528" cy="45215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48412" y="631949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점포 선택</a:t>
              </a:r>
              <a:endParaRPr lang="ko-KR" altLang="en-US" sz="1000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48412" y="963795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예약자 이름 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입금 자 명과 동일하게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8412" y="1659120"/>
              <a:ext cx="144994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[</a:t>
              </a:r>
              <a:r>
                <a:rPr lang="ko-KR" altLang="en-US" sz="1000" dirty="0" smtClean="0"/>
                <a:t>아이콘</a:t>
              </a:r>
              <a:r>
                <a:rPr lang="en-US" altLang="ko-KR" sz="1000" dirty="0" smtClean="0"/>
                <a:t>] </a:t>
              </a:r>
              <a:r>
                <a:rPr lang="ko-KR" altLang="en-US" sz="1000" dirty="0" smtClean="0"/>
                <a:t>예약 날짜</a:t>
              </a:r>
              <a:endParaRPr lang="ko-KR" altLang="en-US" sz="10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047003" y="1659120"/>
              <a:ext cx="15849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[</a:t>
              </a:r>
              <a:r>
                <a:rPr lang="ko-KR" altLang="en-US" sz="1000" dirty="0" smtClean="0"/>
                <a:t>아이콘</a:t>
              </a:r>
              <a:r>
                <a:rPr lang="en-US" altLang="ko-KR" sz="1000" dirty="0" smtClean="0"/>
                <a:t>] </a:t>
              </a:r>
              <a:r>
                <a:rPr lang="ko-KR" altLang="en-US" sz="1000" dirty="0" smtClean="0"/>
                <a:t>예약 시간 </a:t>
              </a:r>
              <a:endParaRPr lang="ko-KR" altLang="en-US" sz="10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48412" y="131122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예약자 전화 번호</a:t>
              </a:r>
              <a:endParaRPr lang="ko-KR" altLang="en-US" sz="10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48412" y="201607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세트 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48412" y="2360453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추가 아이템 선택</a:t>
              </a:r>
              <a:endParaRPr lang="ko-KR" altLang="en-US" sz="10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48412" y="2741453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개인정보 관련 이용 약관 동의</a:t>
              </a:r>
              <a:endParaRPr lang="ko-KR" altLang="en-US" sz="100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040158" y="3160553"/>
              <a:ext cx="1591747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총 비용 </a:t>
              </a:r>
              <a:r>
                <a:rPr lang="en-US" altLang="ko-KR" sz="1000" dirty="0" smtClean="0"/>
                <a:t>: 0</a:t>
              </a:r>
              <a:r>
                <a:rPr lang="ko-KR" altLang="en-US" sz="1000" dirty="0"/>
                <a:t>원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8412" y="423687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이용 안내 </a:t>
              </a:r>
              <a:r>
                <a:rPr lang="en-US" altLang="ko-KR" sz="1000" dirty="0" smtClean="0"/>
                <a:t>: </a:t>
              </a:r>
              <a:r>
                <a:rPr lang="ko-KR" altLang="en-US" sz="1000" dirty="0" smtClean="0"/>
                <a:t>이용 시간에 관한 사항</a:t>
              </a:r>
              <a:endParaRPr lang="ko-KR" altLang="en-US" sz="10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55256" y="4610619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예약 신청</a:t>
              </a:r>
              <a:endParaRPr lang="ko-KR" altLang="en-US" sz="10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48412" y="383960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결제 방법 선택 </a:t>
              </a:r>
              <a:r>
                <a:rPr lang="en-US" altLang="ko-KR" sz="1000" dirty="0" smtClean="0"/>
                <a:t>: </a:t>
              </a:r>
              <a:r>
                <a:rPr lang="ko-KR" altLang="en-US" sz="1000" dirty="0" smtClean="0"/>
                <a:t>카드 </a:t>
              </a:r>
              <a:r>
                <a:rPr lang="en-US" altLang="ko-KR" sz="1000" dirty="0" smtClean="0"/>
                <a:t>/ </a:t>
              </a:r>
              <a:r>
                <a:rPr lang="ko-KR" altLang="en-US" sz="1000" dirty="0" smtClean="0"/>
                <a:t>계좌이체</a:t>
              </a:r>
              <a:endParaRPr lang="ko-KR" altLang="en-US" sz="100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55257" y="3493928"/>
              <a:ext cx="3186174" cy="281217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선택한 상품 목록 출력</a:t>
              </a:r>
              <a:endParaRPr lang="ko-KR" altLang="en-US" sz="1000" dirty="0"/>
            </a:p>
          </p:txBody>
        </p:sp>
      </p:grpSp>
      <p:cxnSp>
        <p:nvCxnSpPr>
          <p:cNvPr id="4" name="구부러진 연결선 3"/>
          <p:cNvCxnSpPr>
            <a:stCxn id="57" idx="1"/>
            <a:endCxn id="30" idx="1"/>
          </p:cNvCxnSpPr>
          <p:nvPr/>
        </p:nvCxnSpPr>
        <p:spPr>
          <a:xfrm rot="10800000" flipH="1">
            <a:off x="448412" y="3198149"/>
            <a:ext cx="3662256" cy="1179339"/>
          </a:xfrm>
          <a:prstGeom prst="curvedConnector3">
            <a:avLst>
              <a:gd name="adj1" fmla="val -624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>
            <a:stCxn id="58" idx="3"/>
            <a:endCxn id="28" idx="2"/>
          </p:cNvCxnSpPr>
          <p:nvPr/>
        </p:nvCxnSpPr>
        <p:spPr>
          <a:xfrm flipV="1">
            <a:off x="3638750" y="4598071"/>
            <a:ext cx="1491555" cy="15315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>
            <a:stCxn id="58" idx="3"/>
            <a:endCxn id="24" idx="2"/>
          </p:cNvCxnSpPr>
          <p:nvPr/>
        </p:nvCxnSpPr>
        <p:spPr>
          <a:xfrm flipV="1">
            <a:off x="3638750" y="4598070"/>
            <a:ext cx="3818863" cy="15315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763692" y="387795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763692" y="427772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63464286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정보 확인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정보 확인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960782" y="859786"/>
            <a:ext cx="4805632" cy="3464564"/>
            <a:chOff x="960782" y="859786"/>
            <a:chExt cx="4805632" cy="3464564"/>
          </a:xfrm>
        </p:grpSpPr>
        <p:sp>
          <p:nvSpPr>
            <p:cNvPr id="44" name="직사각형 4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u="sng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60782" y="4004830"/>
              <a:ext cx="4805630" cy="31952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예약하기</a:t>
              </a:r>
              <a:endParaRPr lang="en-US" altLang="ko-KR" sz="105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50" dirty="0">
                  <a:solidFill>
                    <a:schemeClr val="tx1"/>
                  </a:solidFill>
                </a:rPr>
                <a:t>약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정보 확인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73257" y="2076450"/>
              <a:ext cx="3475528" cy="12858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 정보 내용 확인 페이지 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2173257" y="3452812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확인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버튼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21" name="Google Shape;90;p13"/>
          <p:cNvGraphicFramePr/>
          <p:nvPr>
            <p:extLst>
              <p:ext uri="{D42A27DB-BD31-4B8C-83A1-F6EECF244321}">
                <p14:modId xmlns:p14="http://schemas.microsoft.com/office/powerpoint/2010/main" val="3418783327"/>
              </p:ext>
            </p:extLst>
          </p:nvPr>
        </p:nvGraphicFramePr>
        <p:xfrm>
          <a:off x="6344446" y="859786"/>
          <a:ext cx="2799554" cy="2252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신청을 완료한 회원이 자신의 정보가 맞는지 확인하는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정보 확인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100 %,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정보 내용 확인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height : 10%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3024182" y="16204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790718" y="261486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63597" y="33623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1058453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0780" y="859786"/>
            <a:ext cx="4805632" cy="3423224"/>
            <a:chOff x="960782" y="859786"/>
            <a:chExt cx="4805632" cy="342322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u="sng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포토후</a:t>
              </a:r>
              <a:r>
                <a:rPr lang="ko-KR" altLang="en-US" sz="1050" b="1" u="sng" dirty="0"/>
                <a:t>기</a:t>
              </a:r>
              <a:endParaRPr lang="en-US" altLang="ko-KR" sz="1050" b="1" u="sng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82782" y="344328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검색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글쓰기 버튼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82782" y="1728786"/>
              <a:ext cx="3475528" cy="16430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포토 후기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갤러리 형식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375296799"/>
              </p:ext>
            </p:extLst>
          </p:nvPr>
        </p:nvGraphicFramePr>
        <p:xfrm>
          <a:off x="6344446" y="755468"/>
          <a:ext cx="2799554" cy="17269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형식의 게시판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 : 90%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글쓰기 영역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10%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168871" y="3457575"/>
            <a:ext cx="2219325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 회원도 조회가 가능한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갤러리 형식의 게시판입니다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구부러진 연결선 5"/>
          <p:cNvCxnSpPr>
            <a:endCxn id="16" idx="0"/>
          </p:cNvCxnSpPr>
          <p:nvPr/>
        </p:nvCxnSpPr>
        <p:spPr>
          <a:xfrm>
            <a:off x="5658308" y="3117058"/>
            <a:ext cx="1620226" cy="34051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36241660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 dirty="0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2481293473"/>
              </p:ext>
            </p:extLst>
          </p:nvPr>
        </p:nvGraphicFramePr>
        <p:xfrm>
          <a:off x="6339243" y="445274"/>
          <a:ext cx="2799554" cy="22222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Article 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300px, height : 300px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쓰기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회원만 작성이 가능합니다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내역이 없습니다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8308" y="75546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560525" y="755467"/>
            <a:ext cx="4583099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208307" y="755467"/>
            <a:ext cx="59353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81743" y="838200"/>
            <a:ext cx="4369089" cy="3086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93648" y="933450"/>
            <a:ext cx="1134168" cy="1398898"/>
            <a:chOff x="3219708" y="1249865"/>
            <a:chExt cx="1319833" cy="1571273"/>
          </a:xfrm>
        </p:grpSpPr>
        <p:sp>
          <p:nvSpPr>
            <p:cNvPr id="26" name="직사각형 25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81742" y="4018875"/>
            <a:ext cx="4369089" cy="517734"/>
            <a:chOff x="1705805" y="5114250"/>
            <a:chExt cx="4292540" cy="517734"/>
          </a:xfrm>
        </p:grpSpPr>
        <p:sp>
          <p:nvSpPr>
            <p:cNvPr id="40" name="직사각형 39"/>
            <p:cNvSpPr/>
            <p:nvPr/>
          </p:nvSpPr>
          <p:spPr>
            <a:xfrm>
              <a:off x="1705805" y="5114250"/>
              <a:ext cx="4292540" cy="5177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60269" y="5246287"/>
              <a:ext cx="56566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검</a:t>
              </a:r>
              <a:r>
                <a:rPr lang="ko-KR" altLang="en-US" sz="900"/>
                <a:t>색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93693" y="5246287"/>
              <a:ext cx="149538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993834" y="5246287"/>
              <a:ext cx="90720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글쓰기</a:t>
              </a:r>
              <a:endParaRPr lang="ko-KR" altLang="en-US" sz="900" dirty="0"/>
            </a:p>
          </p:txBody>
        </p:sp>
      </p:grpSp>
      <p:grpSp>
        <p:nvGrpSpPr>
          <p:cNvPr id="76" name="Google Shape;370;p35"/>
          <p:cNvGrpSpPr/>
          <p:nvPr/>
        </p:nvGrpSpPr>
        <p:grpSpPr>
          <a:xfrm>
            <a:off x="6340199" y="2836231"/>
            <a:ext cx="2039274" cy="998641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7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회원만 작성이 가능합니다</a:t>
              </a:r>
              <a:endParaRPr lang="en-US" altLang="ko-KR" sz="92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 이용해주세요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!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7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93648" y="2419350"/>
            <a:ext cx="1134168" cy="1398898"/>
            <a:chOff x="3219708" y="1249865"/>
            <a:chExt cx="1319833" cy="1571273"/>
          </a:xfrm>
        </p:grpSpPr>
        <p:sp>
          <p:nvSpPr>
            <p:cNvPr id="73" name="직사각형 72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이미지</a:t>
              </a:r>
              <a:endParaRPr lang="en-US" altLang="ko-KR" sz="1050" dirty="0" smtClean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717682" y="2419350"/>
            <a:ext cx="1134168" cy="1398898"/>
            <a:chOff x="3219708" y="1249865"/>
            <a:chExt cx="1319833" cy="1571273"/>
          </a:xfrm>
        </p:grpSpPr>
        <p:sp>
          <p:nvSpPr>
            <p:cNvPr id="79" name="직사각형 78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879232" y="2419350"/>
            <a:ext cx="1134168" cy="1398898"/>
            <a:chOff x="3219708" y="1249865"/>
            <a:chExt cx="1319833" cy="1571273"/>
          </a:xfrm>
        </p:grpSpPr>
        <p:sp>
          <p:nvSpPr>
            <p:cNvPr id="82" name="직사각형 81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879232" y="933450"/>
            <a:ext cx="1134168" cy="1398898"/>
            <a:chOff x="3219708" y="1249865"/>
            <a:chExt cx="1319833" cy="1571273"/>
          </a:xfrm>
        </p:grpSpPr>
        <p:sp>
          <p:nvSpPr>
            <p:cNvPr id="85" name="직사각형 84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717682" y="933450"/>
            <a:ext cx="1134168" cy="1398898"/>
            <a:chOff x="3219708" y="1249865"/>
            <a:chExt cx="1319833" cy="1571273"/>
          </a:xfrm>
        </p:grpSpPr>
        <p:sp>
          <p:nvSpPr>
            <p:cNvPr id="88" name="직사각형 87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sp>
        <p:nvSpPr>
          <p:cNvPr id="90" name="타원 89"/>
          <p:cNvSpPr/>
          <p:nvPr/>
        </p:nvSpPr>
        <p:spPr>
          <a:xfrm>
            <a:off x="1021326" y="30255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00856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1108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5" name="Google Shape;370;p35"/>
          <p:cNvGrpSpPr/>
          <p:nvPr/>
        </p:nvGrpSpPr>
        <p:grpSpPr>
          <a:xfrm>
            <a:off x="6340199" y="3897471"/>
            <a:ext cx="2039274" cy="998641"/>
            <a:chOff x="5050821" y="5251756"/>
            <a:chExt cx="2208859" cy="1152129"/>
          </a:xfrm>
          <a:solidFill>
            <a:schemeClr val="bg1"/>
          </a:solidFill>
        </p:grpSpPr>
        <p:sp>
          <p:nvSpPr>
            <p:cNvPr id="96" name="Google Shape;371;p35"/>
            <p:cNvSpPr/>
            <p:nvPr/>
          </p:nvSpPr>
          <p:spPr>
            <a:xfrm>
              <a:off x="5050821" y="5251756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회원님의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이용내역이 없습니다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</a:t>
              </a:r>
              <a:endParaRPr lang="en-US" altLang="ko-KR" sz="92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14" name="구부러진 연결선 13"/>
          <p:cNvCxnSpPr>
            <a:stCxn id="43" idx="2"/>
            <a:endCxn id="96" idx="2"/>
          </p:cNvCxnSpPr>
          <p:nvPr/>
        </p:nvCxnSpPr>
        <p:spPr>
          <a:xfrm rot="16200000" flipH="1">
            <a:off x="6192977" y="3729252"/>
            <a:ext cx="463983" cy="1869735"/>
          </a:xfrm>
          <a:prstGeom prst="curvedConnector3">
            <a:avLst>
              <a:gd name="adj1" fmla="val 14926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43" idx="0"/>
            <a:endCxn id="77" idx="1"/>
          </p:cNvCxnSpPr>
          <p:nvPr/>
        </p:nvCxnSpPr>
        <p:spPr>
          <a:xfrm rot="5400000" flipH="1" flipV="1">
            <a:off x="5507470" y="3318183"/>
            <a:ext cx="815360" cy="85009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778785" y="4131862"/>
            <a:ext cx="927353" cy="297268"/>
            <a:chOff x="2938565" y="4755642"/>
            <a:chExt cx="892395" cy="183591"/>
          </a:xfrm>
        </p:grpSpPr>
        <p:sp>
          <p:nvSpPr>
            <p:cNvPr id="51" name="직사각형 50"/>
            <p:cNvSpPr/>
            <p:nvPr/>
          </p:nvSpPr>
          <p:spPr>
            <a:xfrm>
              <a:off x="2938565" y="4755642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flipH="1" flipV="1">
              <a:off x="3707039" y="4812819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762500" y="39143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8759" y="971550"/>
            <a:ext cx="1101713" cy="2571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구부러진 연결선 6"/>
          <p:cNvCxnSpPr>
            <a:stCxn id="48" idx="0"/>
            <a:endCxn id="13" idx="0"/>
          </p:cNvCxnSpPr>
          <p:nvPr/>
        </p:nvCxnSpPr>
        <p:spPr>
          <a:xfrm rot="5400000" flipH="1" flipV="1">
            <a:off x="2577804" y="-302720"/>
            <a:ext cx="216083" cy="2332459"/>
          </a:xfrm>
          <a:prstGeom prst="curvedConnector3">
            <a:avLst>
              <a:gd name="adj1" fmla="val 2057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233116" y="2361199"/>
            <a:ext cx="1251850" cy="1454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685845" y="2449420"/>
            <a:ext cx="1101713" cy="2571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article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4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90518436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 dirty="0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3063543598"/>
              </p:ext>
            </p:extLst>
          </p:nvPr>
        </p:nvGraphicFramePr>
        <p:xfrm>
          <a:off x="6344446" y="731024"/>
          <a:ext cx="2799554" cy="1810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지점별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작성자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박스로 선택해서 검색 분류 선택가능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[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지점별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]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박스로 선택 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검색어와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일치한 글들만 추려서 갤러리 형태로 보여줍니다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일치하는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없을 경우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일치하는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없습니다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8308" y="75546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560525" y="755467"/>
            <a:ext cx="4583099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208307" y="755467"/>
            <a:ext cx="59353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81743" y="838200"/>
            <a:ext cx="4369089" cy="3086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93648" y="933450"/>
            <a:ext cx="1134168" cy="1398898"/>
            <a:chOff x="3219708" y="1249865"/>
            <a:chExt cx="1319833" cy="1571273"/>
          </a:xfrm>
        </p:grpSpPr>
        <p:sp>
          <p:nvSpPr>
            <p:cNvPr id="26" name="직사각형 25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81742" y="4018875"/>
            <a:ext cx="4369089" cy="517734"/>
            <a:chOff x="1705805" y="5114250"/>
            <a:chExt cx="4292540" cy="517734"/>
          </a:xfrm>
        </p:grpSpPr>
        <p:sp>
          <p:nvSpPr>
            <p:cNvPr id="40" name="직사각형 39"/>
            <p:cNvSpPr/>
            <p:nvPr/>
          </p:nvSpPr>
          <p:spPr>
            <a:xfrm>
              <a:off x="1705805" y="5114250"/>
              <a:ext cx="4292540" cy="5177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60269" y="5246287"/>
              <a:ext cx="56566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검</a:t>
              </a:r>
              <a:r>
                <a:rPr lang="ko-KR" altLang="en-US" sz="900"/>
                <a:t>색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93693" y="5246287"/>
              <a:ext cx="149538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993834" y="5246287"/>
              <a:ext cx="90720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글쓰기</a:t>
              </a:r>
              <a:endParaRPr lang="ko-KR" altLang="en-US" sz="900"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93648" y="2419350"/>
            <a:ext cx="1134168" cy="1398898"/>
            <a:chOff x="3219708" y="1249865"/>
            <a:chExt cx="1319833" cy="1571273"/>
          </a:xfrm>
        </p:grpSpPr>
        <p:sp>
          <p:nvSpPr>
            <p:cNvPr id="73" name="직사각형 72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717682" y="2419350"/>
            <a:ext cx="1134168" cy="1398898"/>
            <a:chOff x="3219708" y="1249865"/>
            <a:chExt cx="1319833" cy="1571273"/>
          </a:xfrm>
        </p:grpSpPr>
        <p:sp>
          <p:nvSpPr>
            <p:cNvPr id="79" name="직사각형 78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879232" y="2419350"/>
            <a:ext cx="1134168" cy="1398898"/>
            <a:chOff x="3219708" y="1249865"/>
            <a:chExt cx="1319833" cy="1571273"/>
          </a:xfrm>
        </p:grpSpPr>
        <p:sp>
          <p:nvSpPr>
            <p:cNvPr id="82" name="직사각형 81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879232" y="933450"/>
            <a:ext cx="1134168" cy="1398898"/>
            <a:chOff x="3219708" y="1249865"/>
            <a:chExt cx="1319833" cy="1571273"/>
          </a:xfrm>
        </p:grpSpPr>
        <p:sp>
          <p:nvSpPr>
            <p:cNvPr id="85" name="직사각형 84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717682" y="933450"/>
            <a:ext cx="1134168" cy="1398898"/>
            <a:chOff x="3219708" y="1249865"/>
            <a:chExt cx="1319833" cy="1571273"/>
          </a:xfrm>
        </p:grpSpPr>
        <p:sp>
          <p:nvSpPr>
            <p:cNvPr id="88" name="직사각형 87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19708" y="2371725"/>
              <a:ext cx="1319833" cy="4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[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지점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]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sp>
        <p:nvSpPr>
          <p:cNvPr id="90" name="타원 89"/>
          <p:cNvSpPr/>
          <p:nvPr/>
        </p:nvSpPr>
        <p:spPr>
          <a:xfrm>
            <a:off x="1021326" y="30255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00856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1108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78785" y="4131862"/>
            <a:ext cx="927353" cy="297268"/>
            <a:chOff x="2938565" y="4755642"/>
            <a:chExt cx="892395" cy="183591"/>
          </a:xfrm>
        </p:grpSpPr>
        <p:sp>
          <p:nvSpPr>
            <p:cNvPr id="51" name="직사각형 50"/>
            <p:cNvSpPr/>
            <p:nvPr/>
          </p:nvSpPr>
          <p:spPr>
            <a:xfrm>
              <a:off x="2938565" y="4755642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flipH="1" flipV="1">
              <a:off x="3661209" y="4824582"/>
              <a:ext cx="45719" cy="4142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762500" y="39143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39678" y="2614910"/>
            <a:ext cx="2185197" cy="683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 :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일치하는 </a:t>
            </a:r>
            <a:r>
              <a:rPr lang="ko-KR" altLang="en-US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게시글이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없습니다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페이지 출력</a:t>
            </a:r>
            <a:r>
              <a:rPr lang="en-US" altLang="ko-KR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구부러진 연결선 6"/>
          <p:cNvCxnSpPr>
            <a:endCxn id="48" idx="2"/>
          </p:cNvCxnSpPr>
          <p:nvPr/>
        </p:nvCxnSpPr>
        <p:spPr>
          <a:xfrm flipV="1">
            <a:off x="6050832" y="3298798"/>
            <a:ext cx="1381445" cy="4055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3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25715667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페이지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포토후기 상세보기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 dirty="0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2847183134"/>
              </p:ext>
            </p:extLst>
          </p:nvPr>
        </p:nvGraphicFramePr>
        <p:xfrm>
          <a:off x="6344446" y="731024"/>
          <a:ext cx="2799554" cy="1201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등록된 포토 후기를 클릭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시 넘어오는 포토 후기 상세 페이지 입니다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오로지 조회의 기능만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이미지는 수동으로 넘겨서 볼 수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8308" y="75546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560525" y="755467"/>
            <a:ext cx="4583099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208307" y="755467"/>
            <a:ext cx="59353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81743" y="838200"/>
            <a:ext cx="4369089" cy="3086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28875" y="1041947"/>
            <a:ext cx="2895600" cy="133930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이미</a:t>
            </a:r>
            <a:r>
              <a:rPr lang="ko-KR" altLang="en-US" sz="1050" dirty="0"/>
              <a:t>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0307" y="2438843"/>
            <a:ext cx="1134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[</a:t>
            </a:r>
            <a:r>
              <a:rPr lang="ko-KR" altLang="en-US" sz="10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지점</a:t>
            </a:r>
            <a:r>
              <a: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] </a:t>
            </a:r>
            <a:r>
              <a:rPr lang="ko-KR" altLang="en-US" sz="10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제목</a:t>
            </a:r>
            <a:endParaRPr lang="en-US" altLang="ko-KR" sz="10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r"/>
            <a:r>
              <a:rPr lang="ko-KR" altLang="en-US" sz="10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조회수</a:t>
            </a:r>
            <a:endParaRPr lang="ko-KR" altLang="en-US" sz="1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681742" y="4018875"/>
            <a:ext cx="4369089" cy="517734"/>
            <a:chOff x="1705805" y="5114250"/>
            <a:chExt cx="4292540" cy="517734"/>
          </a:xfrm>
        </p:grpSpPr>
        <p:sp>
          <p:nvSpPr>
            <p:cNvPr id="40" name="직사각형 39"/>
            <p:cNvSpPr/>
            <p:nvPr/>
          </p:nvSpPr>
          <p:spPr>
            <a:xfrm>
              <a:off x="1705805" y="5114250"/>
              <a:ext cx="4292540" cy="5177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60269" y="5246287"/>
              <a:ext cx="56566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검</a:t>
              </a:r>
              <a:r>
                <a:rPr lang="ko-KR" altLang="en-US" sz="900"/>
                <a:t>색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93693" y="5246287"/>
              <a:ext cx="149538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993834" y="5246287"/>
              <a:ext cx="90720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글쓰기</a:t>
              </a:r>
              <a:endParaRPr lang="ko-KR" altLang="en-US" sz="900" dirty="0"/>
            </a:p>
          </p:txBody>
        </p:sp>
      </p:grpSp>
      <p:sp>
        <p:nvSpPr>
          <p:cNvPr id="90" name="타원 89"/>
          <p:cNvSpPr/>
          <p:nvPr/>
        </p:nvSpPr>
        <p:spPr>
          <a:xfrm>
            <a:off x="1021326" y="30255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00856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1108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78785" y="4131862"/>
            <a:ext cx="927353" cy="297268"/>
            <a:chOff x="2938565" y="4755642"/>
            <a:chExt cx="892395" cy="183591"/>
          </a:xfrm>
        </p:grpSpPr>
        <p:sp>
          <p:nvSpPr>
            <p:cNvPr id="51" name="직사각형 50"/>
            <p:cNvSpPr/>
            <p:nvPr/>
          </p:nvSpPr>
          <p:spPr>
            <a:xfrm>
              <a:off x="2938565" y="4755642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flipH="1" flipV="1">
              <a:off x="3661209" y="4824582"/>
              <a:ext cx="45719" cy="4142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762500" y="39143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39677" y="2552701"/>
            <a:ext cx="2185197" cy="683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포토 후기 상세 페이지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이미지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 500 * 450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내용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: 500 * 300</a:t>
            </a:r>
          </a:p>
        </p:txBody>
      </p:sp>
      <p:cxnSp>
        <p:nvCxnSpPr>
          <p:cNvPr id="7" name="구부러진 연결선 6"/>
          <p:cNvCxnSpPr>
            <a:endCxn id="48" idx="2"/>
          </p:cNvCxnSpPr>
          <p:nvPr/>
        </p:nvCxnSpPr>
        <p:spPr>
          <a:xfrm flipV="1">
            <a:off x="6050831" y="3236589"/>
            <a:ext cx="1381445" cy="4055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428503" y="2966628"/>
            <a:ext cx="2895971" cy="535965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내</a:t>
            </a:r>
            <a:r>
              <a:rPr lang="ko-KR" altLang="en-US" sz="1050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41587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32120452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작성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작성 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942627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록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841246" y="3936209"/>
            <a:ext cx="942627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67" name="타원 66"/>
          <p:cNvSpPr/>
          <p:nvPr/>
        </p:nvSpPr>
        <p:spPr>
          <a:xfrm>
            <a:off x="2403805" y="36621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813717" y="365670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1652712722"/>
              </p:ext>
            </p:extLst>
          </p:nvPr>
        </p:nvGraphicFramePr>
        <p:xfrm>
          <a:off x="6344446" y="707386"/>
          <a:ext cx="2799554" cy="29309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작성을 위해서는 로그인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반납 완료의 상태의 이용 정보가 필요합니다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작성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버튼을 누르면 작성한 글이 저장된다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정상적으로 작성이 완료 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된 칸이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포토 후기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형식의 게시판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으로 돌아간다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70" name="Google Shape;370;p35"/>
          <p:cNvGrpSpPr/>
          <p:nvPr/>
        </p:nvGrpSpPr>
        <p:grpSpPr>
          <a:xfrm>
            <a:off x="282328" y="3586427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1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정상적으로 작성이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dirty="0"/>
            </a:p>
          </p:txBody>
        </p:sp>
        <p:sp>
          <p:nvSpPr>
            <p:cNvPr id="7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76" name="Google Shape;370;p35"/>
          <p:cNvGrpSpPr/>
          <p:nvPr/>
        </p:nvGrpSpPr>
        <p:grpSpPr>
          <a:xfrm>
            <a:off x="3975802" y="1779041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7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정상적으로 작성이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dirty="0"/>
            </a:p>
          </p:txBody>
        </p:sp>
        <p:sp>
          <p:nvSpPr>
            <p:cNvPr id="7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8" name="구부러진 연결선 7"/>
          <p:cNvCxnSpPr>
            <a:stCxn id="63" idx="2"/>
            <a:endCxn id="71" idx="2"/>
          </p:cNvCxnSpPr>
          <p:nvPr/>
        </p:nvCxnSpPr>
        <p:spPr>
          <a:xfrm rot="5400000">
            <a:off x="1891713" y="3544939"/>
            <a:ext cx="365219" cy="1629054"/>
          </a:xfrm>
          <a:prstGeom prst="curvedConnector3">
            <a:avLst>
              <a:gd name="adj1" fmla="val 1625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77" idx="2"/>
          </p:cNvCxnSpPr>
          <p:nvPr/>
        </p:nvCxnSpPr>
        <p:spPr>
          <a:xfrm flipV="1">
            <a:off x="3360162" y="2734690"/>
            <a:ext cx="1593107" cy="132184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2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94806326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수정페이지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OAB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텐트 후기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깔끔하고 좋았어요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다음에도 이용 할 마음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200%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****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 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1732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3118858231"/>
              </p:ext>
            </p:extLst>
          </p:nvPr>
        </p:nvGraphicFramePr>
        <p:xfrm>
          <a:off x="6344446" y="707386"/>
          <a:ext cx="2799554" cy="2778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작성한 포토 후기 수정 폼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수정 페이지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수정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올렸던 이미지 파일은 보이지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 된 내용들을 그대로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정보를 저장합니다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후기를 성공적으로 수정했습니다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이동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수정에 실패 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그대로 페이지에 남아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31732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15794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7" name="타원 36"/>
          <p:cNvSpPr/>
          <p:nvPr/>
        </p:nvSpPr>
        <p:spPr>
          <a:xfrm>
            <a:off x="415794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294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16742" y="7146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0" name="Google Shape;370;p35"/>
          <p:cNvGrpSpPr/>
          <p:nvPr/>
        </p:nvGrpSpPr>
        <p:grpSpPr>
          <a:xfrm>
            <a:off x="50348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41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포토 후기를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수정했습니다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4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45" name="Google Shape;370;p35"/>
          <p:cNvGrpSpPr/>
          <p:nvPr/>
        </p:nvGrpSpPr>
        <p:grpSpPr>
          <a:xfrm>
            <a:off x="7092702" y="3578708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48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포토 후기를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수정했습니다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5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" name="구부러진 연결선 3"/>
          <p:cNvCxnSpPr>
            <a:stCxn id="63" idx="2"/>
            <a:endCxn id="48" idx="2"/>
          </p:cNvCxnSpPr>
          <p:nvPr/>
        </p:nvCxnSpPr>
        <p:spPr>
          <a:xfrm rot="16200000" flipH="1">
            <a:off x="5247566" y="1711754"/>
            <a:ext cx="357500" cy="5287706"/>
          </a:xfrm>
          <a:prstGeom prst="curvedConnector3">
            <a:avLst>
              <a:gd name="adj1" fmla="val 16394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63" idx="1"/>
          </p:cNvCxnSpPr>
          <p:nvPr/>
        </p:nvCxnSpPr>
        <p:spPr>
          <a:xfrm rot="10800000" flipH="1" flipV="1">
            <a:off x="2417535" y="4056532"/>
            <a:ext cx="2617346" cy="342529"/>
          </a:xfrm>
          <a:prstGeom prst="curvedConnector3">
            <a:avLst>
              <a:gd name="adj1" fmla="val -873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5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59010" y="859786"/>
            <a:ext cx="4807404" cy="3701406"/>
            <a:chOff x="959010" y="859786"/>
            <a:chExt cx="4807404" cy="3701406"/>
          </a:xfrm>
        </p:grpSpPr>
        <p:pic>
          <p:nvPicPr>
            <p:cNvPr id="22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  <a:endParaRPr lang="ko-KR" altLang="en-US" sz="105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60782" y="2774311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52617235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상단 메뉴  소개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상단 메뉴 소개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35829" y="1940693"/>
            <a:ext cx="5083342" cy="17822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55628" y="1141002"/>
            <a:ext cx="3710784" cy="2806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endCxn id="13" idx="3"/>
          </p:cNvCxnSpPr>
          <p:nvPr/>
        </p:nvCxnSpPr>
        <p:spPr>
          <a:xfrm rot="5400000">
            <a:off x="4559553" y="1673569"/>
            <a:ext cx="1817846" cy="49861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41612" y="2111670"/>
            <a:ext cx="4855371" cy="1545930"/>
            <a:chOff x="324163" y="2371059"/>
            <a:chExt cx="5091400" cy="1189814"/>
          </a:xfrm>
        </p:grpSpPr>
        <p:graphicFrame>
          <p:nvGraphicFramePr>
            <p:cNvPr id="16" name="다이어그램 15"/>
            <p:cNvGraphicFramePr/>
            <p:nvPr>
              <p:extLst>
                <p:ext uri="{D42A27DB-BD31-4B8C-83A1-F6EECF244321}">
                  <p14:modId xmlns:p14="http://schemas.microsoft.com/office/powerpoint/2010/main" val="1196943649"/>
                </p:ext>
              </p:extLst>
            </p:nvPr>
          </p:nvGraphicFramePr>
          <p:xfrm>
            <a:off x="2755973" y="2371060"/>
            <a:ext cx="1390725" cy="10075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5" name="다이어그램 14"/>
            <p:cNvGraphicFramePr/>
            <p:nvPr>
              <p:extLst>
                <p:ext uri="{D42A27DB-BD31-4B8C-83A1-F6EECF244321}">
                  <p14:modId xmlns:p14="http://schemas.microsoft.com/office/powerpoint/2010/main" val="731286540"/>
                </p:ext>
              </p:extLst>
            </p:nvPr>
          </p:nvGraphicFramePr>
          <p:xfrm>
            <a:off x="1515845" y="2374599"/>
            <a:ext cx="1390725" cy="11862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14" name="다이어그램 13"/>
            <p:cNvGraphicFramePr/>
            <p:nvPr>
              <p:extLst>
                <p:ext uri="{D42A27DB-BD31-4B8C-83A1-F6EECF244321}">
                  <p14:modId xmlns:p14="http://schemas.microsoft.com/office/powerpoint/2010/main" val="3011517476"/>
                </p:ext>
              </p:extLst>
            </p:nvPr>
          </p:nvGraphicFramePr>
          <p:xfrm>
            <a:off x="324163" y="2371059"/>
            <a:ext cx="1187665" cy="10075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graphicFrame>
          <p:nvGraphicFramePr>
            <p:cNvPr id="23" name="다이어그램 22"/>
            <p:cNvGraphicFramePr/>
            <p:nvPr>
              <p:extLst>
                <p:ext uri="{D42A27DB-BD31-4B8C-83A1-F6EECF244321}">
                  <p14:modId xmlns:p14="http://schemas.microsoft.com/office/powerpoint/2010/main" val="367315601"/>
                </p:ext>
              </p:extLst>
            </p:nvPr>
          </p:nvGraphicFramePr>
          <p:xfrm>
            <a:off x="4024838" y="2374598"/>
            <a:ext cx="1390725" cy="11862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</p:grp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32" name="Google Shape;370;p35"/>
          <p:cNvGrpSpPr/>
          <p:nvPr/>
        </p:nvGrpSpPr>
        <p:grpSpPr>
          <a:xfrm>
            <a:off x="3911020" y="3914875"/>
            <a:ext cx="2039274" cy="998641"/>
            <a:chOff x="5050823" y="5251751"/>
            <a:chExt cx="2208860" cy="1152128"/>
          </a:xfrm>
          <a:solidFill>
            <a:schemeClr val="bg1"/>
          </a:solidFill>
        </p:grpSpPr>
        <p:sp>
          <p:nvSpPr>
            <p:cNvPr id="33" name="Google Shape;371;p35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 이용해주세요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34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aphicFrame>
        <p:nvGraphicFramePr>
          <p:cNvPr id="35" name="Google Shape;90;p13"/>
          <p:cNvGraphicFramePr/>
          <p:nvPr>
            <p:extLst>
              <p:ext uri="{D42A27DB-BD31-4B8C-83A1-F6EECF244321}">
                <p14:modId xmlns:p14="http://schemas.microsoft.com/office/powerpoint/2010/main" val="3128622763"/>
              </p:ext>
            </p:extLst>
          </p:nvPr>
        </p:nvGraphicFramePr>
        <p:xfrm>
          <a:off x="6344446" y="497836"/>
          <a:ext cx="2799554" cy="4096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커서 가져가면 아코디언 형식으로 메뉴들이 내려옴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소개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이동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조회는 가능하나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예약을 하기 위해서는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필요합니다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이동합니다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조회와 검색이 가능합니다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이용정보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로그인한 회원만 내 이용 정보 페이지로 이동이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 로그인 시 이 메뉴에 있는 페이지로 이동 불가능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이용해주세요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 로그인 시 이 메뉴에 있는 페이지로 이동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" name="타원 35"/>
          <p:cNvSpPr/>
          <p:nvPr/>
        </p:nvSpPr>
        <p:spPr>
          <a:xfrm>
            <a:off x="2055628" y="103647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5878" y="18536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52725" y="2062713"/>
            <a:ext cx="2410610" cy="159488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33" idx="1"/>
          </p:cNvCxnSpPr>
          <p:nvPr/>
        </p:nvCxnSpPr>
        <p:spPr>
          <a:xfrm rot="10800000" flipH="1" flipV="1">
            <a:off x="2752724" y="2860156"/>
            <a:ext cx="1158295" cy="1554039"/>
          </a:xfrm>
          <a:prstGeom prst="curvedConnector3">
            <a:avLst>
              <a:gd name="adj1" fmla="val -19736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0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499377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수정페이지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OAB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텐트 후기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깔끔하고 좋았어요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다음에도 이용 할 마음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200%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****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 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1732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951206784"/>
              </p:ext>
            </p:extLst>
          </p:nvPr>
        </p:nvGraphicFramePr>
        <p:xfrm>
          <a:off x="6344446" y="716911"/>
          <a:ext cx="2799554" cy="182058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1178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글을 삭제하기 위해서는 작성했을 때 입력했던 비밀번호 필수 입력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성공적으로 삭제가 완료 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삭제가 되지 않았습니다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비밀번호를 확인해주세요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돌아갑니다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31732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15794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7" name="타원 36"/>
          <p:cNvSpPr/>
          <p:nvPr/>
        </p:nvSpPr>
        <p:spPr>
          <a:xfrm>
            <a:off x="415794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294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16742" y="7146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Google Shape;370;p35"/>
          <p:cNvGrpSpPr/>
          <p:nvPr/>
        </p:nvGrpSpPr>
        <p:grpSpPr>
          <a:xfrm>
            <a:off x="50348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31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삭제가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3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34" name="Google Shape;370;p35"/>
          <p:cNvGrpSpPr/>
          <p:nvPr/>
        </p:nvGrpSpPr>
        <p:grpSpPr>
          <a:xfrm>
            <a:off x="70922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40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삭제가 되지 않았습니다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비밀번호를 확인해주세요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4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2" name="구부러진 연결선 41"/>
          <p:cNvCxnSpPr>
            <a:stCxn id="35" idx="2"/>
          </p:cNvCxnSpPr>
          <p:nvPr/>
        </p:nvCxnSpPr>
        <p:spPr>
          <a:xfrm rot="16200000" flipH="1">
            <a:off x="5697461" y="2161649"/>
            <a:ext cx="357500" cy="438791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35" idx="1"/>
          </p:cNvCxnSpPr>
          <p:nvPr/>
        </p:nvCxnSpPr>
        <p:spPr>
          <a:xfrm rot="10800000" flipH="1" flipV="1">
            <a:off x="3317325" y="4056533"/>
            <a:ext cx="1717556" cy="342528"/>
          </a:xfrm>
          <a:prstGeom prst="curvedConnector3">
            <a:avLst>
              <a:gd name="adj1" fmla="val -1331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781994" y="2728181"/>
            <a:ext cx="3060855" cy="361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썸네일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</a:t>
            </a:r>
            <a:r>
              <a:rPr lang="en-US" altLang="ko-KR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이미지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개까지 등록 가능합니다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구부러진 연결선 3"/>
          <p:cNvCxnSpPr>
            <a:stCxn id="54" idx="0"/>
            <a:endCxn id="45" idx="1"/>
          </p:cNvCxnSpPr>
          <p:nvPr/>
        </p:nvCxnSpPr>
        <p:spPr>
          <a:xfrm rot="5400000" flipH="1" flipV="1">
            <a:off x="4003437" y="2551077"/>
            <a:ext cx="420922" cy="113619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5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가입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730945174"/>
              </p:ext>
            </p:extLst>
          </p:nvPr>
        </p:nvGraphicFramePr>
        <p:xfrm>
          <a:off x="6344446" y="859786"/>
          <a:ext cx="2799554" cy="666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40460811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</a:p>
            <a:p>
              <a:pPr algn="ctr"/>
              <a:r>
                <a:rPr lang="ko-KR" altLang="en-US" sz="1050" dirty="0" smtClean="0"/>
                <a:t>회원가입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 가입을 위한 절차 진행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5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0799958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33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44482" y="2076449"/>
            <a:ext cx="5075268" cy="1381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약관 동의 내용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7" name="Google Shape;90;p13"/>
          <p:cNvGraphicFramePr/>
          <p:nvPr>
            <p:extLst>
              <p:ext uri="{D42A27DB-BD31-4B8C-83A1-F6EECF244321}">
                <p14:modId xmlns:p14="http://schemas.microsoft.com/office/powerpoint/2010/main" val="2430146744"/>
              </p:ext>
            </p:extLst>
          </p:nvPr>
        </p:nvGraphicFramePr>
        <p:xfrm>
          <a:off x="6010275" y="838199"/>
          <a:ext cx="3133725" cy="319246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Content1 : width ; 100%, height : 10%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Content2 : width : 100%, height : 80%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Content3 : width : 100%, height : 10%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lang="en-US" altLang="ko-KR"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내용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수집 및 이용 안내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전자금융거래 이용약관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약간 동의 체크 박스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내용으로 들어간다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체크 시 회원 가입 페이지로 이동 불가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비 체크 시 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alert “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후 가입이 가능합니다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페이지로 이동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44484" y="3546492"/>
            <a:ext cx="5075266" cy="4063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가입하기 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돌아가기 버튼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484" y="1711668"/>
            <a:ext cx="5075266" cy="288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약관 동의 </a:t>
            </a:r>
            <a:r>
              <a:rPr lang="en-US" altLang="ko-KR" sz="1050" dirty="0" smtClean="0">
                <a:solidFill>
                  <a:schemeClr val="tx1"/>
                </a:solidFill>
              </a:rPr>
              <a:t>&lt;content1&gt;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17495" y="26624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00763" y="160714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37393" y="343535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20323" y="343535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1" y="710188"/>
            <a:ext cx="4364464" cy="257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327268724"/>
              </p:ext>
            </p:extLst>
          </p:nvPr>
        </p:nvGraphicFramePr>
        <p:xfrm>
          <a:off x="6010275" y="983797"/>
          <a:ext cx="3133725" cy="216374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</a:t>
                      </a:r>
                      <a:r>
                        <a:rPr lang="ko-KR" altLang="en-US" sz="9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수집 및 이용 안내 약관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약간 동의 체크 박스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체크 시 회원 가입 페이지로 이동 불가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페이지로 이동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비 체크 시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표시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후 가입이 가능합니다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41215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이용약관 동의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34</a:t>
            </a:fld>
            <a:endParaRPr lang="ko-KR" altLang="en-US"/>
          </a:p>
        </p:txBody>
      </p:sp>
      <p:grpSp>
        <p:nvGrpSpPr>
          <p:cNvPr id="50" name="Google Shape;252;p28"/>
          <p:cNvGrpSpPr/>
          <p:nvPr/>
        </p:nvGrpSpPr>
        <p:grpSpPr>
          <a:xfrm>
            <a:off x="495300" y="3943350"/>
            <a:ext cx="2362200" cy="845646"/>
            <a:chOff x="5050822" y="5251751"/>
            <a:chExt cx="2208860" cy="1152128"/>
          </a:xfrm>
        </p:grpSpPr>
        <p:sp>
          <p:nvSpPr>
            <p:cNvPr id="51" name="Google Shape;253;p28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약관 </a:t>
              </a:r>
              <a:r>
                <a:rPr lang="ko-KR" sz="1000" dirty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동의 후 가입이 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 </a:t>
              </a:r>
              <a:r>
                <a:rPr 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가능합니다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endParaRPr>
            </a:p>
          </p:txBody>
        </p:sp>
        <p:sp>
          <p:nvSpPr>
            <p:cNvPr id="52" name="Google Shape;254;p28"/>
            <p:cNvSpPr/>
            <p:nvPr/>
          </p:nvSpPr>
          <p:spPr>
            <a:xfrm>
              <a:off x="5903224" y="5913276"/>
              <a:ext cx="504056" cy="216025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149054" y="3286125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가입하</a:t>
            </a:r>
            <a:r>
              <a:rPr lang="ko-KR" altLang="en-US" sz="900" dirty="0"/>
              <a:t>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32881" y="3286125"/>
            <a:ext cx="645029" cy="316652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돌아가</a:t>
            </a:r>
            <a:r>
              <a:rPr lang="ko-KR" altLang="en-US" sz="900" dirty="0"/>
              <a:t>기</a:t>
            </a:r>
          </a:p>
        </p:txBody>
      </p:sp>
      <p:cxnSp>
        <p:nvCxnSpPr>
          <p:cNvPr id="5" name="구부러진 연결선 4"/>
          <p:cNvCxnSpPr>
            <a:stCxn id="17" idx="3"/>
          </p:cNvCxnSpPr>
          <p:nvPr/>
        </p:nvCxnSpPr>
        <p:spPr>
          <a:xfrm>
            <a:off x="1794083" y="3444451"/>
            <a:ext cx="377617" cy="40364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34178" y="7101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97042" y="33270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49973" y="33399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119107080"/>
              </p:ext>
            </p:extLst>
          </p:nvPr>
        </p:nvGraphicFramePr>
        <p:xfrm>
          <a:off x="6010275" y="591022"/>
          <a:ext cx="3133725" cy="241111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07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Font : 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돋움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940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17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숫자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8-20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 필드 필수 입력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4169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중복확인 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아이디는 사용이 가능합니다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아이디는 사용이 불가능 합니다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845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숫자포함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8-20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재 입력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위에 입력한 비밀번호와 맞는지 확인한다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99550827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회원 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 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입력 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321198" y="591022"/>
            <a:ext cx="5276851" cy="4086226"/>
            <a:chOff x="647699" y="647701"/>
            <a:chExt cx="5057775" cy="4267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647699" y="647701"/>
              <a:ext cx="5057775" cy="4267200"/>
              <a:chOff x="647699" y="647701"/>
              <a:chExt cx="5057775" cy="42672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47699" y="647701"/>
                <a:ext cx="5057775" cy="4267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64867" y="956947"/>
                <a:ext cx="3722583" cy="3143456"/>
                <a:chOff x="1196473" y="952500"/>
                <a:chExt cx="3722583" cy="314345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196473" y="1295189"/>
                  <a:ext cx="3722583" cy="2800767"/>
                  <a:chOff x="897042" y="1247775"/>
                  <a:chExt cx="3428154" cy="2800767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897042" y="1247775"/>
                    <a:ext cx="3313008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아이디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 재입력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생년월일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성별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휴대폰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err="1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2229696" y="13906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2229696" y="175259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229696" y="2067768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err="1" smtClean="0"/>
                      <a:t>ㅊ</a:t>
                    </a:r>
                    <a:endParaRPr lang="ko-KR" altLang="en-US" dirty="0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229696" y="23812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한글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 </a:t>
                    </a:r>
                    <a:r>
                      <a: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2-10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2229696" y="270033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년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월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일 순으로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자리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2229696" y="340518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(-)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제외 숫자만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2229696" y="3738562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(@)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포함 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10~50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10787" y="952500"/>
                  <a:ext cx="17360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회원가입</a:t>
                  </a:r>
                  <a:endParaRPr lang="ko-KR" altLang="en-US" sz="16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4905375" y="1442510"/>
                <a:ext cx="657224" cy="20002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중복확인</a:t>
                </a:r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138920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가입하</a:t>
                </a:r>
                <a:r>
                  <a:rPr lang="ko-KR" altLang="en-US" sz="900" dirty="0"/>
                  <a:t>기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617377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돌아가</a:t>
                </a:r>
                <a:r>
                  <a:rPr lang="ko-KR" altLang="en-US" sz="900" dirty="0"/>
                  <a:t>기</a:t>
                </a: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2519596" y="3162300"/>
              <a:ext cx="132164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6520" y="3118791"/>
              <a:ext cx="6603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여자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174916" y="3118791"/>
              <a:ext cx="757175" cy="246221"/>
              <a:chOff x="3403516" y="3118791"/>
              <a:chExt cx="757175" cy="246221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40351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ㅊㅊ</a:t>
                </a:r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00375" y="3118791"/>
                <a:ext cx="6603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남자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754606" y="3118791"/>
              <a:ext cx="1045040" cy="246221"/>
              <a:chOff x="4188946" y="3118791"/>
              <a:chExt cx="1045040" cy="246221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18894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ㅊㅊ</a:t>
                </a:r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313489" y="3118791"/>
                <a:ext cx="920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선택 안 함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35</a:t>
            </a:fld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92638" y="9447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20775" y="133462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754470" y="1106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920775" y="168121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Google Shape;293;p29"/>
          <p:cNvGrpSpPr/>
          <p:nvPr/>
        </p:nvGrpSpPr>
        <p:grpSpPr>
          <a:xfrm>
            <a:off x="6762750" y="3249457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4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입력하신 아이디는 </a:t>
              </a:r>
              <a:endParaRPr lang="en-US" altLang="ko-KR" sz="1000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사용이 가능합니다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5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56" name="Google Shape;293;p29"/>
          <p:cNvGrpSpPr/>
          <p:nvPr/>
        </p:nvGrpSpPr>
        <p:grpSpPr>
          <a:xfrm>
            <a:off x="4744944" y="3249457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7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sym typeface="Arial"/>
                </a:rPr>
                <a:t>입력하신 아이디는</a:t>
              </a:r>
              <a:endParaRPr lang="en-US" altLang="ko-KR" sz="1000" dirty="0" smtClean="0">
                <a:solidFill>
                  <a:schemeClr val="dk1"/>
                </a:solidFill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사용이 불 가능합니다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8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13" name="직선 화살표 연결선 12"/>
          <p:cNvCxnSpPr>
            <a:stCxn id="21" idx="2"/>
            <a:endCxn id="57" idx="0"/>
          </p:cNvCxnSpPr>
          <p:nvPr/>
        </p:nvCxnSpPr>
        <p:spPr>
          <a:xfrm>
            <a:off x="5106140" y="1543665"/>
            <a:ext cx="591304" cy="1705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1" idx="2"/>
            <a:endCxn id="54" idx="1"/>
          </p:cNvCxnSpPr>
          <p:nvPr/>
        </p:nvCxnSpPr>
        <p:spPr>
          <a:xfrm>
            <a:off x="5106140" y="1543665"/>
            <a:ext cx="1656610" cy="21699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920775" y="19814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903710023"/>
              </p:ext>
            </p:extLst>
          </p:nvPr>
        </p:nvGraphicFramePr>
        <p:xfrm>
          <a:off x="6010275" y="591022"/>
          <a:ext cx="3133725" cy="254275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한글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2-10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생년월일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순으로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자리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성별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휴대폰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입력 사항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자리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(@)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까지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형식 입력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정상적으로 가입이 완료 되었습니다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9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누락된 정보가 있습니다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시도해주시길 바랍니다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그대로 머물러 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이동한다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80292692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회원 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 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입력 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321198" y="591022"/>
            <a:ext cx="5276851" cy="4086226"/>
            <a:chOff x="647699" y="647701"/>
            <a:chExt cx="5057775" cy="4267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647699" y="647701"/>
              <a:ext cx="5057775" cy="4267200"/>
              <a:chOff x="647699" y="647701"/>
              <a:chExt cx="5057775" cy="42672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47699" y="647701"/>
                <a:ext cx="5057775" cy="4267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64867" y="956947"/>
                <a:ext cx="3722583" cy="3143456"/>
                <a:chOff x="1196473" y="952500"/>
                <a:chExt cx="3722583" cy="314345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196473" y="1295189"/>
                  <a:ext cx="3722583" cy="2800767"/>
                  <a:chOff x="897042" y="1247775"/>
                  <a:chExt cx="3428154" cy="2800767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897042" y="1247775"/>
                    <a:ext cx="3313008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아이디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 재입력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생년월일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성별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휴대폰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err="1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2229696" y="13906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2229696" y="175259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229696" y="2047874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mtClean="0"/>
                      <a:t>ㅊ</a:t>
                    </a:r>
                    <a:endParaRPr lang="ko-KR" altLang="en-US" dirty="0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229696" y="23812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한글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 </a:t>
                    </a:r>
                    <a:r>
                      <a: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2-10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2229696" y="270033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년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월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일 순으로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자리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2229696" y="340518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(-)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제외 숫자만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2229696" y="3738562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(@)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포함 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10~50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10787" y="952500"/>
                  <a:ext cx="17360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회원가입</a:t>
                  </a:r>
                  <a:endParaRPr lang="ko-KR" altLang="en-US" sz="16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4905375" y="1442510"/>
                <a:ext cx="657224" cy="20002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중복확인</a:t>
                </a:r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138920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가입하</a:t>
                </a:r>
                <a:r>
                  <a:rPr lang="ko-KR" altLang="en-US" sz="900" dirty="0"/>
                  <a:t>기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617377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돌아가</a:t>
                </a:r>
                <a:r>
                  <a:rPr lang="ko-KR" altLang="en-US" sz="900" dirty="0"/>
                  <a:t>기</a:t>
                </a: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2519596" y="3162300"/>
              <a:ext cx="132164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6520" y="3118791"/>
              <a:ext cx="6603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여자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174916" y="3118791"/>
              <a:ext cx="757175" cy="246221"/>
              <a:chOff x="3403516" y="3118791"/>
              <a:chExt cx="757175" cy="246221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40351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ㅊㅊ</a:t>
                </a:r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00375" y="3118791"/>
                <a:ext cx="6603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남자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754606" y="3118791"/>
              <a:ext cx="1045040" cy="246221"/>
              <a:chOff x="4188946" y="3118791"/>
              <a:chExt cx="1045040" cy="246221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18894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ㅊㅊ</a:t>
                </a:r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313489" y="3118791"/>
                <a:ext cx="920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선택 안 함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36</a:t>
            </a:fld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32327" y="229195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32327" y="258876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932327" y="29642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932327" y="32724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932327" y="360046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032763" y="393496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537519" y="393496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Google Shape;293;p29"/>
          <p:cNvGrpSpPr/>
          <p:nvPr/>
        </p:nvGrpSpPr>
        <p:grpSpPr>
          <a:xfrm>
            <a:off x="4992594" y="3263272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4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정상적으로</a:t>
              </a:r>
              <a:endParaRPr lang="en-US" altLang="ko-KR" sz="1000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가입이 완료되었습니다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5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56" name="Google Shape;293;p29"/>
          <p:cNvGrpSpPr/>
          <p:nvPr/>
        </p:nvGrpSpPr>
        <p:grpSpPr>
          <a:xfrm>
            <a:off x="6983319" y="3263272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7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누락된 정보가 있습니다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다시 시도해주시길 바랍니다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...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8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4" name="구부러진 연결선 3"/>
          <p:cNvCxnSpPr>
            <a:stCxn id="38" idx="2"/>
            <a:endCxn id="57" idx="2"/>
          </p:cNvCxnSpPr>
          <p:nvPr/>
        </p:nvCxnSpPr>
        <p:spPr>
          <a:xfrm rot="5400000" flipH="1" flipV="1">
            <a:off x="5160533" y="1532341"/>
            <a:ext cx="115986" cy="5434586"/>
          </a:xfrm>
          <a:prstGeom prst="curvedConnector3">
            <a:avLst>
              <a:gd name="adj1" fmla="val -1970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>
            <a:stCxn id="38" idx="2"/>
            <a:endCxn id="54" idx="2"/>
          </p:cNvCxnSpPr>
          <p:nvPr/>
        </p:nvCxnSpPr>
        <p:spPr>
          <a:xfrm rot="5400000" flipH="1" flipV="1">
            <a:off x="4165170" y="2527703"/>
            <a:ext cx="115986" cy="3443861"/>
          </a:xfrm>
          <a:prstGeom prst="curvedConnector3">
            <a:avLst>
              <a:gd name="adj1" fmla="val -1970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로그인 </a:t>
            </a:r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인증 후 이용하는 메뉴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807825334"/>
              </p:ext>
            </p:extLst>
          </p:nvPr>
        </p:nvGraphicFramePr>
        <p:xfrm>
          <a:off x="6344446" y="859786"/>
          <a:ext cx="2799554" cy="666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7715209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38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</a:p>
            <a:p>
              <a:pPr algn="ctr"/>
              <a:r>
                <a:rPr lang="ko-KR" altLang="en-US" sz="1050" dirty="0" smtClean="0"/>
                <a:t>로그</a:t>
              </a:r>
              <a:r>
                <a:rPr lang="ko-KR" altLang="en-US" sz="1050" dirty="0"/>
                <a:t>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해당 되는 내용이 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들어가는 영역입니다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5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3523652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39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44482" y="2076449"/>
            <a:ext cx="5075268" cy="1381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내용 입력 창 입니다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7" name="Google Shape;90;p13"/>
          <p:cNvGraphicFramePr/>
          <p:nvPr>
            <p:extLst>
              <p:ext uri="{D42A27DB-BD31-4B8C-83A1-F6EECF244321}">
                <p14:modId xmlns:p14="http://schemas.microsoft.com/office/powerpoint/2010/main" val="1984663142"/>
              </p:ext>
            </p:extLst>
          </p:nvPr>
        </p:nvGraphicFramePr>
        <p:xfrm>
          <a:off x="6010275" y="838199"/>
          <a:ext cx="3133725" cy="195798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Content1 : width ; 100%, height : 10%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Content2 : width : 100%, height : 80%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Content3 : width : 100%, height : 10%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 : content1</a:t>
                      </a:r>
                      <a:endParaRPr lang="en-US" altLang="ko-KR"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내용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content2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버튼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content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44484" y="3546492"/>
            <a:ext cx="5075266" cy="4063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버튼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484" y="1711668"/>
            <a:ext cx="5075266" cy="288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로</a:t>
            </a:r>
            <a:r>
              <a:rPr lang="ko-KR" altLang="en-US" sz="1050" dirty="0" smtClean="0">
                <a:solidFill>
                  <a:schemeClr val="tx1"/>
                </a:solidFill>
              </a:rPr>
              <a:t> 그 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67299" y="26368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50959" y="175143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34227" y="364516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5397992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aseline="0" dirty="0" smtClean="0"/>
                        <a:t> 하단 메뉴 </a:t>
                      </a:r>
                      <a:r>
                        <a:rPr lang="ko-KR" altLang="en-US" sz="1000" dirty="0" smtClean="0"/>
                        <a:t>소개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graphicFrame>
        <p:nvGraphicFramePr>
          <p:cNvPr id="35" name="Google Shape;90;p13"/>
          <p:cNvGraphicFramePr/>
          <p:nvPr>
            <p:extLst>
              <p:ext uri="{D42A27DB-BD31-4B8C-83A1-F6EECF244321}">
                <p14:modId xmlns:p14="http://schemas.microsoft.com/office/powerpoint/2010/main" val="4207927936"/>
              </p:ext>
            </p:extLst>
          </p:nvPr>
        </p:nvGraphicFramePr>
        <p:xfrm>
          <a:off x="6344446" y="497836"/>
          <a:ext cx="2799554" cy="3014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Footer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15%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개인정보취급방침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개인정보취급방침 클릭 시 개인정보취급방침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클릭 시 이용약관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 클릭 시 이용약관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959010" y="859786"/>
            <a:ext cx="4815921" cy="3701406"/>
            <a:chOff x="959010" y="859786"/>
            <a:chExt cx="4815921" cy="3701406"/>
          </a:xfrm>
        </p:grpSpPr>
        <p:pic>
          <p:nvPicPr>
            <p:cNvPr id="52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소개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이용안내 </a:t>
              </a:r>
              <a:r>
                <a:rPr lang="en-US" altLang="ko-KR" sz="1050" dirty="0" smtClean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  <a:p>
              <a:pPr algn="ctr"/>
              <a:r>
                <a:rPr lang="en-US" altLang="ko-KR" sz="1050" dirty="0" smtClean="0"/>
                <a:t>(article)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</a:p>
            <a:p>
              <a:pPr algn="ctr"/>
              <a:r>
                <a:rPr lang="en-US" altLang="ko-KR" sz="1050" dirty="0"/>
                <a:t>(article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</a:p>
            <a:p>
              <a:pPr algn="ctr"/>
              <a:r>
                <a:rPr lang="en-US" altLang="ko-KR" sz="1050" dirty="0"/>
                <a:t>(article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79832" y="2764786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66371" y="4267200"/>
            <a:ext cx="801608" cy="293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666371" y="2838159"/>
            <a:ext cx="1662837" cy="3782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시 이용약관 홈페이지로 이동합니다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구부러진 연결선 5"/>
          <p:cNvCxnSpPr>
            <a:stCxn id="2" idx="0"/>
            <a:endCxn id="61" idx="2"/>
          </p:cNvCxnSpPr>
          <p:nvPr/>
        </p:nvCxnSpPr>
        <p:spPr>
          <a:xfrm rot="5400000" flipH="1" flipV="1">
            <a:off x="3757109" y="3526520"/>
            <a:ext cx="1050746" cy="43061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274043" y="411733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16979" y="412215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17193" y="416521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83895980"/>
              </p:ext>
            </p:extLst>
          </p:nvPr>
        </p:nvGraphicFramePr>
        <p:xfrm>
          <a:off x="6344446" y="859786"/>
          <a:ext cx="2799554" cy="20698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시 등록한 정보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영문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숫자 포함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8~20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자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영문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숫자 포함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8~20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자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 일치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57310495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찾기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ko-KR" altLang="en-US" sz="1000" u="none" strike="noStrike" cap="none" baseline="0" dirty="0" smtClean="0"/>
                        <a:t> 비밀번호 변경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 </a:t>
                      </a: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찾기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비밀번호 변경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382282" y="1091059"/>
            <a:ext cx="3521634" cy="2363712"/>
            <a:chOff x="1298419" y="999033"/>
            <a:chExt cx="4236162" cy="3009728"/>
          </a:xfrm>
        </p:grpSpPr>
        <p:sp>
          <p:nvSpPr>
            <p:cNvPr id="22" name="TextBox 21"/>
            <p:cNvSpPr txBox="1"/>
            <p:nvPr/>
          </p:nvSpPr>
          <p:spPr>
            <a:xfrm>
              <a:off x="2281482" y="999033"/>
              <a:ext cx="2088232" cy="587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latin typeface="돋움" panose="020B0600000101010101" pitchFamily="50" charset="-127"/>
                  <a:ea typeface="돋움" panose="020B0600000101010101" pitchFamily="50" charset="-127"/>
                </a:rPr>
                <a:t>로</a:t>
              </a:r>
              <a:r>
                <a:rPr lang="ko-KR" altLang="en-US" sz="2400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그 인</a:t>
              </a:r>
              <a:endPara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331640" y="1628800"/>
              <a:ext cx="4032448" cy="648072"/>
              <a:chOff x="1331640" y="1628800"/>
              <a:chExt cx="4032448" cy="648072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403648" y="1916832"/>
                <a:ext cx="3960440" cy="36004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예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ckck099</a:t>
                </a:r>
                <a:endPara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331640" y="1628800"/>
                <a:ext cx="1368152" cy="3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</a:t>
                </a:r>
                <a:endParaRPr lang="ko-KR" altLang="en-US" sz="11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331640" y="2420888"/>
              <a:ext cx="4032448" cy="648072"/>
              <a:chOff x="1331640" y="1628800"/>
              <a:chExt cx="4032448" cy="6480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403648" y="1916832"/>
                <a:ext cx="3960440" cy="36004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예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123456ad</a:t>
                </a:r>
                <a:endPara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31640" y="1628800"/>
                <a:ext cx="1368152" cy="3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</a:t>
                </a:r>
                <a:r>
                  <a:rPr lang="ko-KR" altLang="en-US" sz="11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호</a:t>
                </a: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403648" y="3212976"/>
              <a:ext cx="3960440" cy="36004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로</a:t>
              </a:r>
              <a:r>
                <a:rPr lang="ko-KR" altLang="en-US" sz="14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그 인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8419" y="3632948"/>
              <a:ext cx="2582309" cy="352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아이디 찾기 </a:t>
              </a:r>
              <a:r>
                <a:rPr lang="en-US" altLang="ko-KR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비밀번호 변</a:t>
              </a:r>
              <a:r>
                <a:rPr lang="ko-KR" altLang="en-US" sz="1200" u="sng" dirty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경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72000" y="3656057"/>
              <a:ext cx="962581" cy="352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u="sng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회원가입</a:t>
              </a:r>
              <a:endParaRPr lang="ko-KR" altLang="en-US" sz="1200" u="sng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34" name="Google Shape;370;p35"/>
          <p:cNvGrpSpPr/>
          <p:nvPr/>
        </p:nvGrpSpPr>
        <p:grpSpPr>
          <a:xfrm>
            <a:off x="4058609" y="1953239"/>
            <a:ext cx="2039274" cy="998641"/>
            <a:chOff x="5050822" y="5251751"/>
            <a:chExt cx="2208860" cy="1152128"/>
          </a:xfrm>
        </p:grpSpPr>
        <p:sp>
          <p:nvSpPr>
            <p:cNvPr id="35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 실패</a:t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아이디와 비밀번호를 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인해주세요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3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1" name="구부러진 연결선 40"/>
          <p:cNvCxnSpPr>
            <a:stCxn id="26" idx="0"/>
            <a:endCxn id="35" idx="0"/>
          </p:cNvCxnSpPr>
          <p:nvPr/>
        </p:nvCxnSpPr>
        <p:spPr>
          <a:xfrm rot="5400000" flipH="1" flipV="1">
            <a:off x="3158831" y="910380"/>
            <a:ext cx="876556" cy="2962274"/>
          </a:xfrm>
          <a:prstGeom prst="curvedConnector3">
            <a:avLst>
              <a:gd name="adj1" fmla="val 16411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57382207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아이디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비밀번호 찾기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/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909359191"/>
              </p:ext>
            </p:extLst>
          </p:nvPr>
        </p:nvGraphicFramePr>
        <p:xfrm>
          <a:off x="5524500" y="612317"/>
          <a:ext cx="3619500" cy="225265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88350"/>
                <a:gridCol w="323115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 확인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시 입력한 정보 필수 입력 사항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확인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Alert :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성공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아이디는 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‘</a:t>
                      </a:r>
                      <a:r>
                        <a:rPr lang="en-US" altLang="ko-KR" sz="10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aaa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***’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입니다 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로그인 페이지로 이동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Alert :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실패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일치하는 아이디가 없습니다</a:t>
                      </a:r>
                      <a:endParaRPr lang="en-US" altLang="ko-KR" sz="1000" b="0" i="0" u="none" strike="noStrike" cap="none" baseline="0" dirty="0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로그인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41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37418" y="676959"/>
            <a:ext cx="3641418" cy="3114694"/>
            <a:chOff x="639095" y="825391"/>
            <a:chExt cx="3847370" cy="3392192"/>
          </a:xfrm>
        </p:grpSpPr>
        <p:sp>
          <p:nvSpPr>
            <p:cNvPr id="23" name="TextBox 22"/>
            <p:cNvSpPr txBox="1"/>
            <p:nvPr/>
          </p:nvSpPr>
          <p:spPr>
            <a:xfrm>
              <a:off x="845047" y="825391"/>
              <a:ext cx="3545349" cy="335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아이디 </a:t>
              </a:r>
              <a:r>
                <a:rPr lang="en-US" altLang="ko-KR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찾기</a:t>
              </a:r>
              <a:endParaRPr lang="ko-KR" altLang="en-US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97643" y="3955495"/>
              <a:ext cx="1372162" cy="26208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돌아가기 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39095" y="2366738"/>
              <a:ext cx="2898703" cy="1252816"/>
              <a:chOff x="1331640" y="1628800"/>
              <a:chExt cx="2813061" cy="172104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98838" y="1940481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31640" y="1628800"/>
                <a:ext cx="1368152" cy="391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비밀번호 찾</a:t>
                </a:r>
                <a:r>
                  <a: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기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49031" y="1956192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 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49031" y="2335386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름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98838" y="2339175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098838" y="3068526"/>
                <a:ext cx="2045863" cy="28131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639165" y="2571520"/>
              <a:ext cx="847300" cy="104803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확인</a:t>
              </a: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80*120</a:t>
              </a:r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39095" y="1283821"/>
              <a:ext cx="3847370" cy="969543"/>
              <a:chOff x="639095" y="1283821"/>
              <a:chExt cx="3847370" cy="969543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639095" y="1283821"/>
                <a:ext cx="2898703" cy="969543"/>
                <a:chOff x="1331640" y="1628800"/>
                <a:chExt cx="2813061" cy="1331902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2098838" y="1940481"/>
                  <a:ext cx="2045863" cy="281318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331640" y="1628800"/>
                  <a:ext cx="1368152" cy="359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아이디 찾기</a:t>
                  </a:r>
                  <a:endPara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49031" y="1956192"/>
                  <a:ext cx="1368152" cy="304967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이름 </a:t>
                  </a:r>
                  <a:endPara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761633" y="2335386"/>
                  <a:ext cx="594034" cy="3382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핸드</a:t>
                  </a:r>
                  <a:r>
                    <a:rPr lang="ko-KR" altLang="en-US" sz="1000" dirty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폰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098838" y="2679383"/>
                  <a:ext cx="2045863" cy="281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3639165" y="1488606"/>
                <a:ext cx="847300" cy="764758"/>
              </a:xfrm>
              <a:prstGeom prst="rect">
                <a:avLst/>
              </a:prstGeom>
              <a:solidFill>
                <a:srgbClr val="10924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확인</a:t>
                </a:r>
                <a:endParaRPr lang="en-US" altLang="ko-KR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en-US" altLang="ko-KR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80*80</a:t>
                </a:r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</a:t>
                </a: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94298" y="185302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70393" y="185502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39480" y="1793393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63717" y="3155468"/>
              <a:ext cx="1481206" cy="251000"/>
              <a:chOff x="960868" y="3155468"/>
              <a:chExt cx="1481206" cy="25100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72654" y="3160247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핸드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폰</a:t>
                </a: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1684773" y="321509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960868" y="321710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829955" y="3155468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grpSp>
        <p:nvGrpSpPr>
          <p:cNvPr id="62" name="Google Shape;395;p36"/>
          <p:cNvGrpSpPr/>
          <p:nvPr/>
        </p:nvGrpSpPr>
        <p:grpSpPr>
          <a:xfrm>
            <a:off x="2791787" y="3967946"/>
            <a:ext cx="2038704" cy="949086"/>
            <a:chOff x="5050822" y="5251751"/>
            <a:chExt cx="2208860" cy="1152128"/>
          </a:xfrm>
        </p:grpSpPr>
        <p:sp>
          <p:nvSpPr>
            <p:cNvPr id="63" name="Google Shape;396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실패</a:t>
              </a:r>
              <a:endParaRPr sz="1016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일치하는 아이디가 없습니다.</a:t>
              </a:r>
              <a:endParaRPr dirty="0"/>
            </a:p>
          </p:txBody>
        </p:sp>
        <p:sp>
          <p:nvSpPr>
            <p:cNvPr id="64" name="Google Shape;397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5" name="Google Shape;390;p36"/>
          <p:cNvGrpSpPr/>
          <p:nvPr/>
        </p:nvGrpSpPr>
        <p:grpSpPr>
          <a:xfrm>
            <a:off x="687121" y="3967702"/>
            <a:ext cx="2012957" cy="949330"/>
            <a:chOff x="5050823" y="5251751"/>
            <a:chExt cx="2208860" cy="1152128"/>
          </a:xfrm>
        </p:grpSpPr>
        <p:sp>
          <p:nvSpPr>
            <p:cNvPr id="66" name="Google Shape;391;p36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성공</a:t>
              </a:r>
              <a:endParaRPr sz="1016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아이디는 </a:t>
              </a:r>
              <a:r>
                <a:rPr lang="ko-KR" sz="1016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</a:t>
              </a:r>
              <a:r>
                <a:rPr lang="en-US" altLang="ko-KR" sz="1016" dirty="0" smtClean="0">
                  <a:solidFill>
                    <a:schemeClr val="dk1"/>
                  </a:solidFill>
                </a:rPr>
                <a:t>****</a:t>
              </a:r>
              <a:r>
                <a:rPr lang="ko-KR" sz="1016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 </a:t>
              </a: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입니다.</a:t>
              </a:r>
              <a:endParaRPr dirty="0"/>
            </a:p>
          </p:txBody>
        </p:sp>
        <p:sp>
          <p:nvSpPr>
            <p:cNvPr id="67" name="Google Shape;392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9" name="구부러진 연결선 8"/>
          <p:cNvCxnSpPr>
            <a:stCxn id="49" idx="3"/>
            <a:endCxn id="63" idx="3"/>
          </p:cNvCxnSpPr>
          <p:nvPr/>
        </p:nvCxnSpPr>
        <p:spPr>
          <a:xfrm>
            <a:off x="4678836" y="1637019"/>
            <a:ext cx="151655" cy="2805470"/>
          </a:xfrm>
          <a:prstGeom prst="curvedConnector3">
            <a:avLst>
              <a:gd name="adj1" fmla="val 25073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49" idx="1"/>
            <a:endCxn id="66" idx="0"/>
          </p:cNvCxnSpPr>
          <p:nvPr/>
        </p:nvCxnSpPr>
        <p:spPr>
          <a:xfrm rot="10800000" flipV="1">
            <a:off x="1693600" y="1637018"/>
            <a:ext cx="2183292" cy="233068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927021" y="115845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447282" y="7255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80310" y="11405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153558" y="344648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5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39875673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비밀번호 찾기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857482460"/>
              </p:ext>
            </p:extLst>
          </p:nvPr>
        </p:nvGraphicFramePr>
        <p:xfrm>
          <a:off x="5524500" y="612317"/>
          <a:ext cx="3619500" cy="1810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88350"/>
                <a:gridCol w="323115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찾기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80*80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시 입력한 정보 필수 입력 사항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찾기 확인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80*120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정보가 맞지 않습니다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본인 확인이 완료 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새 비밀번호를 입력해주세요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새 비밀번호 설정 페이지로 이동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42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37418" y="676959"/>
            <a:ext cx="3641418" cy="3114694"/>
            <a:chOff x="639095" y="825391"/>
            <a:chExt cx="3847370" cy="3392192"/>
          </a:xfrm>
        </p:grpSpPr>
        <p:sp>
          <p:nvSpPr>
            <p:cNvPr id="23" name="TextBox 22"/>
            <p:cNvSpPr txBox="1"/>
            <p:nvPr/>
          </p:nvSpPr>
          <p:spPr>
            <a:xfrm>
              <a:off x="845047" y="825391"/>
              <a:ext cx="3545349" cy="335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아이디 </a:t>
              </a:r>
              <a:r>
                <a:rPr lang="en-US" altLang="ko-KR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찾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기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97643" y="3955495"/>
              <a:ext cx="1372162" cy="26208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돌아가기 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39095" y="2366738"/>
              <a:ext cx="2898703" cy="1252816"/>
              <a:chOff x="1331640" y="1628800"/>
              <a:chExt cx="2813061" cy="172104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98838" y="1940481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31640" y="1628800"/>
                <a:ext cx="1368152" cy="391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비밀번호 찾기</a:t>
                </a:r>
                <a:endPara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49031" y="1956192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 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49031" y="2335386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름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98838" y="2339175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098838" y="3068526"/>
                <a:ext cx="2045863" cy="28131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639165" y="2571520"/>
              <a:ext cx="847300" cy="1048034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확인 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39095" y="1283821"/>
              <a:ext cx="3847370" cy="969543"/>
              <a:chOff x="639095" y="1283821"/>
              <a:chExt cx="3847370" cy="969543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639095" y="1283821"/>
                <a:ext cx="2898703" cy="969543"/>
                <a:chOff x="1331640" y="1628800"/>
                <a:chExt cx="2813061" cy="1331902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2098838" y="1940481"/>
                  <a:ext cx="2045863" cy="281318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331640" y="1628800"/>
                  <a:ext cx="1368152" cy="359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아이디 찾기</a:t>
                  </a:r>
                  <a:endPara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49031" y="1956192"/>
                  <a:ext cx="1368152" cy="304967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이름 </a:t>
                  </a:r>
                  <a:endPara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761633" y="2335386"/>
                  <a:ext cx="594034" cy="3382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핸드</a:t>
                  </a:r>
                  <a:r>
                    <a:rPr lang="ko-KR" altLang="en-US" sz="1000" dirty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폰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098838" y="2679383"/>
                  <a:ext cx="2045863" cy="281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3639165" y="1488606"/>
                <a:ext cx="847300" cy="764758"/>
              </a:xfrm>
              <a:prstGeom prst="rect">
                <a:avLst/>
              </a:prstGeom>
              <a:solidFill>
                <a:srgbClr val="10924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확인 </a:t>
                </a: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94298" y="185302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70393" y="185502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39480" y="1793393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63717" y="3155468"/>
              <a:ext cx="1481206" cy="251000"/>
              <a:chOff x="960868" y="3155468"/>
              <a:chExt cx="1481206" cy="25100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72654" y="3160247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핸드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폰</a:t>
                </a: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1684773" y="321509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960868" y="321710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829955" y="3155468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grpSp>
        <p:nvGrpSpPr>
          <p:cNvPr id="62" name="Google Shape;395;p36"/>
          <p:cNvGrpSpPr/>
          <p:nvPr/>
        </p:nvGrpSpPr>
        <p:grpSpPr>
          <a:xfrm>
            <a:off x="2791787" y="3967946"/>
            <a:ext cx="2038704" cy="949086"/>
            <a:chOff x="5050822" y="5251751"/>
            <a:chExt cx="2208860" cy="1152128"/>
          </a:xfrm>
        </p:grpSpPr>
        <p:sp>
          <p:nvSpPr>
            <p:cNvPr id="63" name="Google Shape;396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본인 확인이 완료 되었습니다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새 비밀번호를 입력해주세요</a:t>
              </a:r>
              <a:r>
                <a:rPr lang="en-US" altLang="ko-KR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64" name="Google Shape;397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5" name="Google Shape;390;p36"/>
          <p:cNvGrpSpPr/>
          <p:nvPr/>
        </p:nvGrpSpPr>
        <p:grpSpPr>
          <a:xfrm>
            <a:off x="687121" y="3967702"/>
            <a:ext cx="2012957" cy="949330"/>
            <a:chOff x="5050823" y="5251751"/>
            <a:chExt cx="2208860" cy="1152128"/>
          </a:xfrm>
        </p:grpSpPr>
        <p:sp>
          <p:nvSpPr>
            <p:cNvPr id="66" name="Google Shape;391;p36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입력한 정보가 </a:t>
              </a:r>
              <a:endParaRPr lang="en-US" altLang="ko-KR" sz="1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맞지 않습니다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67" name="Google Shape;392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sp>
        <p:nvSpPr>
          <p:cNvPr id="70" name="타원 69"/>
          <p:cNvSpPr/>
          <p:nvPr/>
        </p:nvSpPr>
        <p:spPr>
          <a:xfrm>
            <a:off x="780310" y="210779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933405" y="219601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39" idx="3"/>
            <a:endCxn id="63" idx="3"/>
          </p:cNvCxnSpPr>
          <p:nvPr/>
        </p:nvCxnSpPr>
        <p:spPr>
          <a:xfrm>
            <a:off x="4678836" y="2761396"/>
            <a:ext cx="151655" cy="1681093"/>
          </a:xfrm>
          <a:prstGeom prst="curvedConnector3">
            <a:avLst>
              <a:gd name="adj1" fmla="val 25073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>
            <a:stCxn id="39" idx="2"/>
            <a:endCxn id="66" idx="0"/>
          </p:cNvCxnSpPr>
          <p:nvPr/>
        </p:nvCxnSpPr>
        <p:spPr>
          <a:xfrm rot="5400000">
            <a:off x="2623154" y="2312992"/>
            <a:ext cx="725156" cy="2584264"/>
          </a:xfrm>
          <a:prstGeom prst="curvedConnector3">
            <a:avLst>
              <a:gd name="adj1" fmla="val 271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0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1990120"/>
            <a:ext cx="5265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마이 페이지</a:t>
            </a:r>
            <a:endParaRPr lang="en-US" altLang="ko-KR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회원만 이용이 가능한 메뉴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14270638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572125" cy="3797939"/>
            <a:chOff x="960782" y="859786"/>
            <a:chExt cx="4805632" cy="3450453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30541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>
                  <a:solidFill>
                    <a:schemeClr val="bg1"/>
                  </a:solidFill>
                </a:rPr>
                <a:t>내 이용 정보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 : section</a:t>
              </a:r>
            </a:p>
            <a:p>
              <a:pPr algn="ctr"/>
              <a:r>
                <a:rPr lang="ko-KR" altLang="en-US" sz="1050" dirty="0" smtClean="0"/>
                <a:t>내 이용 정보 페이지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09817" y="3238500"/>
              <a:ext cx="1086083" cy="3458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Sub_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amphlet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95900" y="2708094"/>
              <a:ext cx="470512" cy="703353"/>
            </a:xfrm>
            <a:prstGeom prst="curvedConnector3">
              <a:avLst>
                <a:gd name="adj1" fmla="val -48585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oogle Shape;370;p35"/>
          <p:cNvGrpSpPr/>
          <p:nvPr/>
        </p:nvGrpSpPr>
        <p:grpSpPr>
          <a:xfrm>
            <a:off x="1727408" y="1724025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18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이용해주시길 바랍니다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19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6" name="구부러진 연결선 5"/>
          <p:cNvCxnSpPr>
            <a:endCxn id="18" idx="3"/>
          </p:cNvCxnSpPr>
          <p:nvPr/>
        </p:nvCxnSpPr>
        <p:spPr>
          <a:xfrm rot="5400000">
            <a:off x="3607594" y="1545432"/>
            <a:ext cx="795338" cy="4667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170699009"/>
              </p:ext>
            </p:extLst>
          </p:nvPr>
        </p:nvGraphicFramePr>
        <p:xfrm>
          <a:off x="6344446" y="859786"/>
          <a:ext cx="2799554" cy="2748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pamphlet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비회원은 이용이 불가능 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로고 클릭 시 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후 클릭</a:t>
                      </a:r>
                      <a:r>
                        <a:rPr lang="ko-KR" altLang="en-US" sz="1000" b="0" u="none" strike="noStrike" cap="none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이용해주시길 바랍니다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390526" y="73884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4766" y="105322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2584454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45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67861487"/>
              </p:ext>
            </p:extLst>
          </p:nvPr>
        </p:nvGraphicFramePr>
        <p:xfrm>
          <a:off x="6344446" y="447675"/>
          <a:ext cx="2799554" cy="4360525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이용정보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 정보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확인을 한 후에 자동으로 추가 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목록이 없을 경우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목록이 없습니다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표기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2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목록을 정렬한다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처리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5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페이지씩 처리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 상태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예약대기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예약취소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예약완료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 중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대여완료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환불대기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환불완료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로 표기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대여시간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시간 전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기상 악화로 인한                          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환불은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100%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 시간이 지나면 환불 금액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50%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반환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계좌 이체 시 확인 후 송금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 중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이용종료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 불가능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카드 결제 시 카드 승인 해제 시 취소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 처리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14300" y="600075"/>
            <a:ext cx="6095999" cy="4352925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>
                  <a:solidFill>
                    <a:schemeClr val="bg1"/>
                  </a:solidFill>
                </a:rPr>
                <a:t>내 이용 정보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04975" y="1733550"/>
              <a:ext cx="3962399" cy="21145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1758474" y="1773016"/>
              <a:ext cx="112417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hangingPunct="0"/>
              <a:r>
                <a:rPr lang="ko-KR" altLang="en-US" sz="1050" b="1" dirty="0" smtClean="0">
                  <a:solidFill>
                    <a:prstClr val="black"/>
                  </a:solidFill>
                  <a:latin typeface="맑은 고딕"/>
                  <a:ea typeface="맑은 고딕"/>
                  <a:cs typeface="맑은 고딕" charset="0"/>
                </a:rPr>
                <a:t>내 이용정보</a:t>
              </a:r>
              <a:endParaRPr kumimoji="0" lang="ko-KR" altLang="en-US" sz="1050" b="1" dirty="0">
                <a:solidFill>
                  <a:prstClr val="black"/>
                </a:solidFill>
                <a:latin typeface="맑은 고딕"/>
                <a:ea typeface="맑은 고딕"/>
                <a:cs typeface="맑은 고딕" charset="0"/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39916"/>
              </p:ext>
            </p:extLst>
          </p:nvPr>
        </p:nvGraphicFramePr>
        <p:xfrm>
          <a:off x="1685058" y="1315931"/>
          <a:ext cx="4325216" cy="2922694"/>
        </p:xfrm>
        <a:graphic>
          <a:graphicData uri="http://schemas.openxmlformats.org/drawingml/2006/table">
            <a:tbl>
              <a:tblPr/>
              <a:tblGrid>
                <a:gridCol w="6093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6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66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22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9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상품명</a:t>
                      </a: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예약일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추가상품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결제완료일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결제 수량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가격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상태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햇빛세트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2019-08-21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2019-08-21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12,000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한강세트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2019-08-22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테이블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2019-08-22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13,000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0" dirty="0">
                          <a:latin typeface="맑은 고딕" pitchFamily="50" charset="-127"/>
                          <a:ea typeface="맑은 고딕" pitchFamily="50" charset="-127"/>
                        </a:rPr>
                        <a:t>취소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spc="-100" baseline="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700" b="0" spc="-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2019.08. 23)</a:t>
                      </a:r>
                      <a:endParaRPr lang="en-US" altLang="ko-KR" sz="700" b="0" spc="-1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돗자리세트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2019-08-23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의자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2019-08-23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13,000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05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밤 도깨비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7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2019-08-24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담요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2019-08-24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21,000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1" name="TextBox 21"/>
          <p:cNvSpPr txBox="1">
            <a:spLocks noChangeArrowheads="1"/>
          </p:cNvSpPr>
          <p:nvPr/>
        </p:nvSpPr>
        <p:spPr bwMode="auto">
          <a:xfrm>
            <a:off x="3237143" y="4337017"/>
            <a:ext cx="1239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469621" y="2008632"/>
            <a:ext cx="522795" cy="232974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dirty="0">
                <a:solidFill>
                  <a:prstClr val="white"/>
                </a:solidFill>
              </a:rPr>
              <a:t>예약취소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57064" y="3821952"/>
            <a:ext cx="522795" cy="256272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 smtClean="0">
                <a:solidFill>
                  <a:prstClr val="whit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예약대</a:t>
            </a:r>
            <a:r>
              <a:rPr lang="ko-KR" altLang="en-US" sz="800" dirty="0">
                <a:solidFill>
                  <a:prstClr val="whit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기</a:t>
            </a:r>
            <a:endParaRPr kumimoji="0" lang="ko-KR" altLang="en-US" sz="800" dirty="0">
              <a:solidFill>
                <a:prstClr val="whit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469621" y="3174061"/>
            <a:ext cx="522795" cy="232974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 smtClean="0">
                <a:solidFill>
                  <a:prstClr val="white"/>
                </a:solidFill>
                <a:latin typeface="돋움" pitchFamily="50" charset="-127"/>
                <a:ea typeface="돋움" pitchFamily="50" charset="-127"/>
              </a:rPr>
              <a:t>예약완료</a:t>
            </a:r>
            <a:endParaRPr kumimoji="0" lang="ko-KR" altLang="en-US" sz="800" dirty="0">
              <a:solidFill>
                <a:prstClr val="white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0050" y="233679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77351" y="131593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02871" y="131593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880821" y="82823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77722" y="435560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2866412" y="1581988"/>
            <a:ext cx="58366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32" idx="1"/>
            <a:endCxn id="38" idx="2"/>
          </p:cNvCxnSpPr>
          <p:nvPr/>
        </p:nvCxnSpPr>
        <p:spPr>
          <a:xfrm rot="10800000">
            <a:off x="4880821" y="932761"/>
            <a:ext cx="588800" cy="1192358"/>
          </a:xfrm>
          <a:prstGeom prst="curvedConnector3">
            <a:avLst>
              <a:gd name="adj1" fmla="val 17603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4" idx="3"/>
            <a:endCxn id="38" idx="6"/>
          </p:cNvCxnSpPr>
          <p:nvPr/>
        </p:nvCxnSpPr>
        <p:spPr>
          <a:xfrm flipH="1" flipV="1">
            <a:off x="5114285" y="932761"/>
            <a:ext cx="878131" cy="2357787"/>
          </a:xfrm>
          <a:prstGeom prst="curvedConnector3">
            <a:avLst>
              <a:gd name="adj1" fmla="val -2603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33" idx="1"/>
            <a:endCxn id="38" idx="2"/>
          </p:cNvCxnSpPr>
          <p:nvPr/>
        </p:nvCxnSpPr>
        <p:spPr>
          <a:xfrm rot="10800000">
            <a:off x="4880822" y="932762"/>
            <a:ext cx="576243" cy="3017327"/>
          </a:xfrm>
          <a:prstGeom prst="curvedConnector3">
            <a:avLst>
              <a:gd name="adj1" fmla="val 18264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9976639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46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375889" cy="3712214"/>
            <a:chOff x="960782" y="859786"/>
            <a:chExt cx="4805632" cy="3503630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35858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15454" y="1755182"/>
              <a:ext cx="3368765" cy="19250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842373" y="2517009"/>
            <a:ext cx="2574587" cy="311285"/>
          </a:xfrm>
          <a:prstGeom prst="rect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007141" y="2546407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돋움" pitchFamily="50" charset="-127"/>
                <a:ea typeface="돋움" pitchFamily="50" charset="-127"/>
              </a:rPr>
              <a:t>비밀번호</a:t>
            </a:r>
            <a:endParaRPr lang="ko-KR" altLang="en-US" sz="10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5514" y="1917967"/>
            <a:ext cx="281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00" dirty="0" smtClean="0"/>
              <a:t>개인정보를 수정하시려면 본인확인을 </a:t>
            </a:r>
            <a:r>
              <a:rPr lang="ko-KR" altLang="en-US" sz="1000" dirty="0"/>
              <a:t>위하여 </a:t>
            </a:r>
            <a:r>
              <a:rPr lang="ko-KR" altLang="en-US" sz="1000" dirty="0" smtClean="0"/>
              <a:t> 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비밀번호를 </a:t>
            </a:r>
            <a:r>
              <a:rPr lang="ko-KR" altLang="en-US" sz="1000" dirty="0"/>
              <a:t>한번 더 입력해주시기 바랍니다</a:t>
            </a:r>
            <a:r>
              <a:rPr lang="en-US" altLang="ko-KR" sz="1000" dirty="0"/>
              <a:t>.</a:t>
            </a:r>
            <a:endParaRPr lang="ko-KR" altLang="en-US" sz="10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0832" y="217058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232031" y="217058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endCxn id="25" idx="2"/>
          </p:cNvCxnSpPr>
          <p:nvPr/>
        </p:nvCxnSpPr>
        <p:spPr>
          <a:xfrm>
            <a:off x="754296" y="2275109"/>
            <a:ext cx="147773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411844" y="302302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확 인</a:t>
            </a:r>
            <a:endParaRPr lang="ko-KR" altLang="en-US" sz="900" dirty="0"/>
          </a:p>
        </p:txBody>
      </p:sp>
      <p:sp>
        <p:nvSpPr>
          <p:cNvPr id="29" name="직사각형 28"/>
          <p:cNvSpPr/>
          <p:nvPr/>
        </p:nvSpPr>
        <p:spPr>
          <a:xfrm>
            <a:off x="4424094" y="302302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취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소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3158792" y="30683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152968" y="307682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Google Shape;90;p13"/>
          <p:cNvGraphicFramePr/>
          <p:nvPr>
            <p:extLst>
              <p:ext uri="{D42A27DB-BD31-4B8C-83A1-F6EECF244321}">
                <p14:modId xmlns:p14="http://schemas.microsoft.com/office/powerpoint/2010/main" val="2266035785"/>
              </p:ext>
            </p:extLst>
          </p:nvPr>
        </p:nvGraphicFramePr>
        <p:xfrm>
          <a:off x="6337848" y="859786"/>
          <a:ext cx="2806152" cy="2100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505182"/>
                <a:gridCol w="230097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 정보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확인을 도와주는 페이지 입니다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로그인 후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정보 보안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회원 인증을 위해 비밀번호를 한 번 더 입력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요청</a:t>
                      </a:r>
                      <a:endParaRPr lang="en-US" altLang="ko-KR" sz="10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버튼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맞으면 내 정보 변경 </a:t>
                      </a:r>
                      <a:endParaRPr lang="en-US" altLang="ko-KR" sz="10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페이지로 이동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0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버튼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취소버튼을 누르면 메인 페이지로 </a:t>
                      </a:r>
                      <a:endParaRPr lang="en-US" altLang="ko-KR" sz="10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이동</a:t>
                      </a:r>
                      <a:endParaRPr lang="ko-KR" altLang="en-US" sz="10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4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58628054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개인 정보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 정보 수정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47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3195071683"/>
              </p:ext>
            </p:extLst>
          </p:nvPr>
        </p:nvGraphicFramePr>
        <p:xfrm>
          <a:off x="6344446" y="571500"/>
          <a:ext cx="2799554" cy="359416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22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정보 수정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한 회원의 상세 정보가 뜬다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Email,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 수정 가능하다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변경으로 정보 수정을 구분한다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회원 정보 저장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정보를 빈 정보 칸으로 만들고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입력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메인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2400" y="571500"/>
            <a:ext cx="6096000" cy="4443117"/>
            <a:chOff x="390525" y="1650624"/>
            <a:chExt cx="5375888" cy="2335013"/>
          </a:xfrm>
        </p:grpSpPr>
        <p:sp>
          <p:nvSpPr>
            <p:cNvPr id="65" name="직사각형 64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22189" y="1725710"/>
              <a:ext cx="3922024" cy="21952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765508" y="1051293"/>
            <a:ext cx="4444649" cy="3350263"/>
            <a:chOff x="1620813" y="1417861"/>
            <a:chExt cx="4545283" cy="3350263"/>
          </a:xfrm>
        </p:grpSpPr>
        <p:sp>
          <p:nvSpPr>
            <p:cNvPr id="70" name="L 도형 69"/>
            <p:cNvSpPr/>
            <p:nvPr/>
          </p:nvSpPr>
          <p:spPr>
            <a:xfrm>
              <a:off x="1620813" y="1476607"/>
              <a:ext cx="4311819" cy="3291517"/>
            </a:xfrm>
            <a:prstGeom prst="corner">
              <a:avLst>
                <a:gd name="adj1" fmla="val 90587"/>
                <a:gd name="adj2" fmla="val 2340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/>
            <p:cNvSpPr/>
            <p:nvPr/>
          </p:nvSpPr>
          <p:spPr>
            <a:xfrm>
              <a:off x="5932632" y="386815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994880" y="2069296"/>
              <a:ext cx="2574586" cy="22070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susu123456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994878" y="2470613"/>
              <a:ext cx="2574588" cy="2284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09817" y="2926091"/>
              <a:ext cx="2559649" cy="1962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19960101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009817" y="3346102"/>
              <a:ext cx="2559649" cy="209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01000000000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009817" y="3754664"/>
              <a:ext cx="2559650" cy="22697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susu123456@naver.com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27949" y="204453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아이디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28607" y="2416355"/>
              <a:ext cx="4379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이름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146854" y="2833777"/>
              <a:ext cx="7328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생년 월일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24333" y="3276392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핸드폰 번호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27949" y="3702887"/>
              <a:ext cx="5437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b="1" dirty="0" smtClean="0">
                  <a:latin typeface="돋움" pitchFamily="50" charset="-127"/>
                  <a:ea typeface="돋움" pitchFamily="50" charset="-127"/>
                </a:rPr>
                <a:t>email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2" name="직선 연결선 81"/>
            <p:cNvCxnSpPr>
              <a:endCxn id="71" idx="1"/>
            </p:cNvCxnSpPr>
            <p:nvPr/>
          </p:nvCxnSpPr>
          <p:spPr>
            <a:xfrm>
              <a:off x="5584404" y="3532558"/>
              <a:ext cx="382418" cy="366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76" idx="3"/>
              <a:endCxn id="71" idx="1"/>
            </p:cNvCxnSpPr>
            <p:nvPr/>
          </p:nvCxnSpPr>
          <p:spPr>
            <a:xfrm>
              <a:off x="5569467" y="3868153"/>
              <a:ext cx="397355" cy="30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타원 86"/>
            <p:cNvSpPr/>
            <p:nvPr/>
          </p:nvSpPr>
          <p:spPr>
            <a:xfrm>
              <a:off x="4887414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927497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2843108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397927" y="1476607"/>
              <a:ext cx="798818" cy="3182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75518" y="151262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개인정보</a:t>
              </a:r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397927" y="1533649"/>
              <a:ext cx="8338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비밀번호 변경</a:t>
              </a:r>
              <a:endParaRPr lang="ko-KR" altLang="en-US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675519" y="1417861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1072270" y="26284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0331" y="740749"/>
            <a:ext cx="1214962" cy="8499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탭 형식으로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하면 안에 있는 내용 변경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6" name="구부러진 연결선 15"/>
          <p:cNvCxnSpPr>
            <a:stCxn id="96" idx="0"/>
            <a:endCxn id="92" idx="0"/>
          </p:cNvCxnSpPr>
          <p:nvPr/>
        </p:nvCxnSpPr>
        <p:spPr>
          <a:xfrm rot="16200000" flipH="1">
            <a:off x="1376298" y="362262"/>
            <a:ext cx="405307" cy="1162281"/>
          </a:xfrm>
          <a:prstGeom prst="curvedConnector3">
            <a:avLst>
              <a:gd name="adj1" fmla="val -5640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3109151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저장 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062923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재작성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16695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0985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56761069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비밀번호 변경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변경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48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270502326"/>
              </p:ext>
            </p:extLst>
          </p:nvPr>
        </p:nvGraphicFramePr>
        <p:xfrm>
          <a:off x="6344446" y="571500"/>
          <a:ext cx="2799554" cy="355475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22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정보 수정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로그인한 회원의 비밀번호 변경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탭 형식으로 해서 개인정보 수정과 비밀번호 변경을 구분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정보 저장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 값이 사라지고 재 입력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메인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2400" y="571500"/>
            <a:ext cx="6096000" cy="4443117"/>
            <a:chOff x="390525" y="1650624"/>
            <a:chExt cx="5375888" cy="2335013"/>
          </a:xfrm>
        </p:grpSpPr>
        <p:sp>
          <p:nvSpPr>
            <p:cNvPr id="65" name="직사각형 64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22189" y="1725710"/>
              <a:ext cx="3922024" cy="21952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1072270" y="26284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0331" y="740749"/>
            <a:ext cx="1214962" cy="8499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탭 형식으로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하면 안에 있는 내용 변경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723144" y="1019096"/>
            <a:ext cx="4258556" cy="3399421"/>
            <a:chOff x="1675519" y="1371521"/>
            <a:chExt cx="4258556" cy="3399421"/>
          </a:xfrm>
        </p:grpSpPr>
        <p:sp>
          <p:nvSpPr>
            <p:cNvPr id="56" name="L 도형 55"/>
            <p:cNvSpPr/>
            <p:nvPr/>
          </p:nvSpPr>
          <p:spPr>
            <a:xfrm>
              <a:off x="1706538" y="1479425"/>
              <a:ext cx="4227537" cy="3291517"/>
            </a:xfrm>
            <a:prstGeom prst="corner">
              <a:avLst>
                <a:gd name="adj1" fmla="val 90587"/>
                <a:gd name="adj2" fmla="val 2340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4447882" y="3487745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397927" y="1476607"/>
              <a:ext cx="798818" cy="3182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75519" y="151262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개인정보</a:t>
              </a:r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397927" y="1533649"/>
              <a:ext cx="83388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비밀번호 변경</a:t>
              </a:r>
              <a:endParaRPr lang="ko-KR" altLang="en-US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2432351" y="1371521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365677" y="2270702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990662" y="2240699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기존 비밀번호 입력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957915" y="2658990"/>
              <a:ext cx="1407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변경할 비밀번호 입력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901301" y="3077067"/>
              <a:ext cx="1449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dirty="0">
                  <a:latin typeface="돋움" pitchFamily="50" charset="-127"/>
                  <a:ea typeface="돋움" pitchFamily="50" charset="-127"/>
                </a:rPr>
                <a:t>변경할 비밀번호 </a:t>
              </a:r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365677" y="2670075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65677" y="3070936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3500948" y="3488767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2531682" y="3489789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651951" y="3320308"/>
            <a:ext cx="2532193" cy="209113"/>
            <a:chOff x="2594801" y="3472708"/>
            <a:chExt cx="2532193" cy="209113"/>
          </a:xfrm>
        </p:grpSpPr>
        <p:sp>
          <p:nvSpPr>
            <p:cNvPr id="109" name="직사각형 108"/>
            <p:cNvSpPr/>
            <p:nvPr/>
          </p:nvSpPr>
          <p:spPr>
            <a:xfrm>
              <a:off x="2594801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저장 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548573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재작성</a:t>
              </a:r>
              <a:endPara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502345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취소</a:t>
              </a:r>
            </a:p>
          </p:txBody>
        </p:sp>
      </p:grpSp>
      <p:cxnSp>
        <p:nvCxnSpPr>
          <p:cNvPr id="6" name="구부러진 연결선 5"/>
          <p:cNvCxnSpPr>
            <a:stCxn id="96" idx="0"/>
            <a:endCxn id="63" idx="0"/>
          </p:cNvCxnSpPr>
          <p:nvPr/>
        </p:nvCxnSpPr>
        <p:spPr>
          <a:xfrm rot="16200000" flipH="1">
            <a:off x="1729669" y="8891"/>
            <a:ext cx="383433" cy="1847149"/>
          </a:xfrm>
          <a:prstGeom prst="curvedConnector3">
            <a:avLst>
              <a:gd name="adj1" fmla="val -5961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0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04152927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 비활성화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비활성화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탈퇴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49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99604883"/>
              </p:ext>
            </p:extLst>
          </p:nvPr>
        </p:nvGraphicFramePr>
        <p:xfrm>
          <a:off x="6344446" y="859786"/>
          <a:ext cx="2799554" cy="32052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탈퇴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탈퇴를 하기 전에 다시 한 번 본인인증을 위해서 비밀번호를 입력한다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탈퇴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 클릭 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 하지 않을 시 처리 되지 않고 탈퇴 페이지에 머물러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비활성화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예약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대여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 진행 중이면 비활성화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390525" y="859786"/>
            <a:ext cx="5375889" cy="3702690"/>
            <a:chOff x="960782" y="859786"/>
            <a:chExt cx="4805632" cy="3494641"/>
          </a:xfrm>
        </p:grpSpPr>
        <p:sp>
          <p:nvSpPr>
            <p:cNvPr id="35" name="직사각형 34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60782" y="4004830"/>
              <a:ext cx="4805630" cy="34959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회원비활성화</a:t>
              </a:r>
              <a:endParaRPr lang="en-US" altLang="ko-KR" sz="900" b="1" u="sng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15454" y="1755182"/>
              <a:ext cx="3368765" cy="19250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721920" y="2129720"/>
            <a:ext cx="277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1000" dirty="0" smtClean="0">
                <a:ea typeface="돋움" pitchFamily="50" charset="-127"/>
              </a:rPr>
              <a:t>탈퇴 </a:t>
            </a:r>
            <a:r>
              <a:rPr lang="ko-KR" altLang="en-US" sz="1000" dirty="0" smtClean="0"/>
              <a:t>하시려면  </a:t>
            </a:r>
            <a:r>
              <a:rPr lang="ko-KR" altLang="en-US" sz="1000" dirty="0"/>
              <a:t>본인확인을 위하여   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비밀번호를 한번 더 입력해주시기 바랍니다</a:t>
            </a:r>
            <a:r>
              <a:rPr lang="en-US" altLang="ko-KR" sz="1000" dirty="0"/>
              <a:t>.</a:t>
            </a:r>
            <a:endParaRPr lang="ko-KR" altLang="en-US" sz="10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615" y="2616927"/>
            <a:ext cx="2574587" cy="311285"/>
          </a:xfrm>
          <a:prstGeom prst="rect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046383" y="2646325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돋움" pitchFamily="50" charset="-127"/>
                <a:ea typeface="돋움" pitchFamily="50" charset="-127"/>
              </a:rPr>
              <a:t>비밀번호</a:t>
            </a:r>
            <a:endParaRPr lang="ko-KR" altLang="en-US" sz="10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551630" y="310012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18816" y="306115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탈 </a:t>
            </a:r>
            <a:r>
              <a:rPr lang="ko-KR" altLang="en-US" sz="900" dirty="0" err="1" smtClean="0"/>
              <a:t>퇴</a:t>
            </a:r>
            <a:endParaRPr lang="ko-KR" altLang="en-US" sz="900" dirty="0"/>
          </a:p>
        </p:txBody>
      </p:sp>
      <p:sp>
        <p:nvSpPr>
          <p:cNvPr id="49" name="타원 48"/>
          <p:cNvSpPr/>
          <p:nvPr/>
        </p:nvSpPr>
        <p:spPr>
          <a:xfrm>
            <a:off x="1994798" y="250094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81826" y="29282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stCxn id="50" idx="0"/>
            <a:endCxn id="49" idx="0"/>
          </p:cNvCxnSpPr>
          <p:nvPr/>
        </p:nvCxnSpPr>
        <p:spPr>
          <a:xfrm rot="5400000" flipH="1" flipV="1">
            <a:off x="1591413" y="2408095"/>
            <a:ext cx="427263" cy="612972"/>
          </a:xfrm>
          <a:prstGeom prst="curvedConnector3">
            <a:avLst>
              <a:gd name="adj1" fmla="val 15350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oogle Shape;370;p35"/>
          <p:cNvGrpSpPr/>
          <p:nvPr/>
        </p:nvGrpSpPr>
        <p:grpSpPr>
          <a:xfrm>
            <a:off x="954248" y="3533199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57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회원님의 계정을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비활성화 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59" name="Google Shape;370;p35"/>
          <p:cNvGrpSpPr/>
          <p:nvPr/>
        </p:nvGrpSpPr>
        <p:grpSpPr>
          <a:xfrm>
            <a:off x="3078468" y="3533199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0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비밀번호가 일치 하지 않습니다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다시 시도해주시길 바랍니다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20" name="구부러진 연결선 19"/>
          <p:cNvCxnSpPr>
            <a:endCxn id="60" idx="3"/>
          </p:cNvCxnSpPr>
          <p:nvPr/>
        </p:nvCxnSpPr>
        <p:spPr>
          <a:xfrm rot="16200000" flipH="1">
            <a:off x="4410324" y="3273000"/>
            <a:ext cx="766157" cy="659115"/>
          </a:xfrm>
          <a:prstGeom prst="curvedConnector4">
            <a:avLst>
              <a:gd name="adj1" fmla="val 5554"/>
              <a:gd name="adj2" fmla="val 13468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구부러진 연결선 64"/>
          <p:cNvCxnSpPr>
            <a:endCxn id="57" idx="0"/>
          </p:cNvCxnSpPr>
          <p:nvPr/>
        </p:nvCxnSpPr>
        <p:spPr>
          <a:xfrm rot="10800000" flipV="1">
            <a:off x="1976494" y="3061153"/>
            <a:ext cx="2363864" cy="4720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221006744"/>
              </p:ext>
            </p:extLst>
          </p:nvPr>
        </p:nvGraphicFramePr>
        <p:xfrm>
          <a:off x="6344446" y="859786"/>
          <a:ext cx="2799554" cy="14967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개인정보취급방침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수정불가능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개인정보취급방침은 변동 사항이 존재 하지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</a:t>
              </a:r>
              <a:r>
                <a:rPr lang="ko-KR" altLang="en-US" sz="12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개인정보취급방침</a:t>
              </a:r>
              <a:r>
                <a:rPr lang="ko-KR" altLang="en-US" sz="1200" dirty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  <a:endParaRPr lang="en-US" altLang="ko-KR" sz="1050" dirty="0"/>
            </a:p>
            <a:p>
              <a:pPr algn="ctr"/>
              <a:r>
                <a:rPr lang="ko-KR" altLang="en-US" sz="1050" dirty="0" smtClean="0"/>
                <a:t>개인정보취급방</a:t>
              </a:r>
              <a:r>
                <a:rPr lang="ko-KR" altLang="en-US" sz="1050" dirty="0"/>
                <a:t>침</a:t>
              </a:r>
              <a:endParaRPr lang="en-US" altLang="ko-KR" sz="105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개인정보취급방침</a:t>
              </a:r>
              <a:r>
                <a:rPr lang="ko-KR" altLang="en-US" sz="10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은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가 없습니다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Google Shape;99;p13"/>
          <p:cNvGraphicFramePr/>
          <p:nvPr>
            <p:extLst>
              <p:ext uri="{D42A27DB-BD31-4B8C-83A1-F6EECF244321}">
                <p14:modId xmlns:p14="http://schemas.microsoft.com/office/powerpoint/2010/main" val="210724053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개인정보취급방침안내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개인정보 취급 방침 안내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3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고객센터</a:t>
            </a:r>
            <a:endParaRPr lang="en-US" altLang="ko-K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41472889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 dirty="0" smtClean="0"/>
                        <a:t>1:</a:t>
                      </a:r>
                      <a:r>
                        <a:rPr lang="en-US" altLang="ko-KR" sz="1000" u="none" strike="noStrike" cap="none" baseline="0" dirty="0" smtClean="0"/>
                        <a:t> 1 </a:t>
                      </a:r>
                      <a:r>
                        <a:rPr lang="ko-KR" altLang="en-US" sz="1000" u="none" strike="noStrike" cap="none" baseline="0" dirty="0" smtClean="0"/>
                        <a:t>문의 </a:t>
                      </a:r>
                      <a:r>
                        <a:rPr lang="ko-KR" altLang="en-US" sz="1000" u="none" strike="noStrike" cap="none" dirty="0" smtClean="0"/>
                        <a:t>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</a:t>
                      </a:r>
                      <a:r>
                        <a:rPr lang="en-US" sz="1000" baseline="0" dirty="0" smtClean="0"/>
                        <a:t>  </a:t>
                      </a:r>
                      <a:r>
                        <a:rPr lang="ko-KR" altLang="en-US" sz="1000" baseline="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1:1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문의 작성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2874" y="502029"/>
            <a:ext cx="6059893" cy="4374771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b="1" u="sng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1050" b="1" u="sng" dirty="0" smtClean="0">
                  <a:solidFill>
                    <a:schemeClr val="bg1"/>
                  </a:solidFill>
                </a:rPr>
                <a:t>문의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err="1" smtClean="0"/>
                <a:t>자주묻는질문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내 문의 찾기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 smtClean="0"/>
                <a:t>ID/Pw </a:t>
              </a:r>
              <a:r>
                <a:rPr lang="ko-KR" altLang="en-US" sz="1050" dirty="0" smtClean="0"/>
                <a:t>찾기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1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594976880"/>
              </p:ext>
            </p:extLst>
          </p:nvPr>
        </p:nvGraphicFramePr>
        <p:xfrm>
          <a:off x="6344446" y="529903"/>
          <a:ext cx="2799554" cy="33424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1 : 1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게시판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시 작성 불가능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메뉴 클릭 시 작성 폼이 나온다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(section) : *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필수 사항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하기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등록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하기 내역으로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기능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첨부 파일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5Mbyte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미만 파일만 첨부가능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1619850" y="617445"/>
            <a:ext cx="4486538" cy="41545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68634" y="911095"/>
            <a:ext cx="5405663" cy="3575180"/>
            <a:chOff x="1686853" y="1403379"/>
            <a:chExt cx="5405663" cy="3211248"/>
          </a:xfrm>
        </p:grpSpPr>
        <p:sp>
          <p:nvSpPr>
            <p:cNvPr id="26" name="타원 25"/>
            <p:cNvSpPr/>
            <p:nvPr/>
          </p:nvSpPr>
          <p:spPr>
            <a:xfrm>
              <a:off x="1686853" y="2256544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64177" y="440558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3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53983" y="301989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41013" y="332679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6051" y="4402332"/>
              <a:ext cx="642587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문의하기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90414" y="4398324"/>
              <a:ext cx="448033" cy="1520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9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4838447" y="440233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48992" y="142928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10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40504" y="2639404"/>
              <a:ext cx="81624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48992" y="2661589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1560" y="3385158"/>
              <a:ext cx="81624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문의내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용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8112" y="2975528"/>
              <a:ext cx="55976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0997" y="2141128"/>
              <a:ext cx="925253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email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주소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96834" y="1777766"/>
              <a:ext cx="612668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연락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처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01250" y="1403379"/>
              <a:ext cx="55976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름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48992" y="1777766"/>
              <a:ext cx="467059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010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0800000">
              <a:off x="3120801" y="1846566"/>
              <a:ext cx="60641" cy="4661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81442" y="1763276"/>
              <a:ext cx="25199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-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1752" y="1763275"/>
              <a:ext cx="25199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-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81296" y="1794797"/>
              <a:ext cx="555164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227535" y="1798902"/>
              <a:ext cx="555164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43094" y="2180344"/>
              <a:ext cx="794250" cy="1807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46790" y="2180344"/>
              <a:ext cx="30008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@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97959" y="2164312"/>
              <a:ext cx="1163147" cy="1967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034991" y="2177474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직접 입력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flipH="1" flipV="1">
              <a:off x="5803467" y="2265206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30910" y="2386467"/>
              <a:ext cx="2970685" cy="193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답변 받으실 수 있는 수신 가능한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email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주소를 입력해주세요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53027" y="4114733"/>
              <a:ext cx="740908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727829" y="413207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45672" y="4130121"/>
              <a:ext cx="1346844" cy="193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575901" y="4230149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1024326" y="20119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0" name="Google Shape;370;p35"/>
          <p:cNvGrpSpPr/>
          <p:nvPr/>
        </p:nvGrpSpPr>
        <p:grpSpPr>
          <a:xfrm>
            <a:off x="8407" y="831298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err="1" smtClean="0">
                  <a:solidFill>
                    <a:schemeClr val="dk1"/>
                  </a:solidFill>
                </a:rPr>
                <a:t>게시글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작성은 로그인 후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이용해주시길 바랍니다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62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86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52293535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자주 묻는 질문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52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293662580"/>
              </p:ext>
            </p:extLst>
          </p:nvPr>
        </p:nvGraphicFramePr>
        <p:xfrm>
          <a:off x="6344446" y="859786"/>
          <a:ext cx="2799554" cy="2527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자주 묻는 질문 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자주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묻는 질문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고객들이 많이 묻는 질문을 추려서 작성한 것으로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질문은 관리자가 추가 작성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및 수정 삭제가 불가능합니다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657226"/>
            <a:ext cx="5556863" cy="3695699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err="1" smtClean="0"/>
                <a:t>자주묻는질문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문의 찾기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17010" y="1163213"/>
            <a:ext cx="3572827" cy="2561815"/>
            <a:chOff x="1864635" y="1696613"/>
            <a:chExt cx="3572827" cy="2561815"/>
          </a:xfrm>
        </p:grpSpPr>
        <p:sp>
          <p:nvSpPr>
            <p:cNvPr id="32" name="TextBox 31"/>
            <p:cNvSpPr txBox="1"/>
            <p:nvPr/>
          </p:nvSpPr>
          <p:spPr>
            <a:xfrm>
              <a:off x="2175919" y="1696613"/>
              <a:ext cx="21964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이용방법은 어떻게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864635" y="1758167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01.</a:t>
              </a:r>
              <a:endParaRPr lang="ko-KR" altLang="en-US" sz="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5101" y="2099025"/>
              <a:ext cx="30075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 비밀번호를 잊어버렸어요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74361" y="2160579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02.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16708" y="2508830"/>
              <a:ext cx="29209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아이디를 잊어 버렸어요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885968" y="2570384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03.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16709" y="2896842"/>
              <a:ext cx="3220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접는 방법을 모르겠어요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885969" y="2958396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04.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05101" y="3286785"/>
              <a:ext cx="22797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이용 시간이 몇 시간 이나요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74361" y="3331740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05.</a:t>
              </a:r>
              <a:endParaRPr lang="ko-KR" altLang="en-US" sz="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59309" y="3550542"/>
              <a:ext cx="30909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  <a:latin typeface="돋움" pitchFamily="50" charset="-127"/>
                  <a:ea typeface="돋움" pitchFamily="50" charset="-127"/>
                </a:rPr>
                <a:t>A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기본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4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시간으로 하고 있으며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,</a:t>
              </a:r>
            </a:p>
            <a:p>
              <a:r>
                <a:rPr lang="en-US" altLang="ko-KR" sz="1000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 4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시간을 초과하면 따로 초과비용이 발생합니다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  1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 초과 당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3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천원 추가비용이 발생합니다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Content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부분에 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해당되는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527837"/>
            <a:ext cx="410353" cy="98688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77351" y="9541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99523697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문의 찾기</a:t>
                      </a:r>
                      <a:r>
                        <a:rPr lang="ko-KR" altLang="en-US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dirty="0" smtClean="0"/>
                        <a:t>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53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420430556"/>
              </p:ext>
            </p:extLst>
          </p:nvPr>
        </p:nvGraphicFramePr>
        <p:xfrm>
          <a:off x="6344446" y="513007"/>
          <a:ext cx="2799554" cy="3731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내역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찾기를 클릭하면 현재까지 자신이 등록한 문의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게시글을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찾을 수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시 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시 로그인 창으로 이동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내용이 없을 경우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1:1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글 등록하기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내용을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박스로 선택 후 검색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어와 일치하는 글만 추려져서 나옵니다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Content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부분에 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해당되는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761013"/>
            <a:ext cx="525037" cy="75371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77351" y="9541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66584"/>
              </p:ext>
            </p:extLst>
          </p:nvPr>
        </p:nvGraphicFramePr>
        <p:xfrm>
          <a:off x="1775035" y="1263887"/>
          <a:ext cx="4292389" cy="1873982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390861"/>
                <a:gridCol w="1548854"/>
                <a:gridCol w="505331"/>
                <a:gridCol w="756144"/>
                <a:gridCol w="539880"/>
                <a:gridCol w="551319"/>
              </a:tblGrid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환불 문의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2019.08.25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답변 </a:t>
                      </a:r>
                      <a:endParaRPr lang="en-US" altLang="ko-KR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완료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사용법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2019.08.25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  <a:endParaRPr lang="en-US" altLang="ko-KR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완료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Box 21"/>
          <p:cNvSpPr txBox="1">
            <a:spLocks noChangeArrowheads="1"/>
          </p:cNvSpPr>
          <p:nvPr/>
        </p:nvSpPr>
        <p:spPr bwMode="auto">
          <a:xfrm>
            <a:off x="3151791" y="3268504"/>
            <a:ext cx="1239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40371" y="3561916"/>
            <a:ext cx="892395" cy="183591"/>
            <a:chOff x="2468946" y="4152466"/>
            <a:chExt cx="892395" cy="183591"/>
          </a:xfrm>
        </p:grpSpPr>
        <p:sp>
          <p:nvSpPr>
            <p:cNvPr id="29" name="직사각형 28"/>
            <p:cNvSpPr/>
            <p:nvPr/>
          </p:nvSpPr>
          <p:spPr>
            <a:xfrm>
              <a:off x="2468946" y="4152466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flipH="1" flipV="1">
              <a:off x="3237422" y="4240198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3449459" y="3560935"/>
            <a:ext cx="1062900" cy="2040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88194" y="3560935"/>
            <a:ext cx="655331" cy="204094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검 색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375667" y="334576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688194" y="332881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Google Shape;370;p35"/>
          <p:cNvGrpSpPr/>
          <p:nvPr/>
        </p:nvGrpSpPr>
        <p:grpSpPr>
          <a:xfrm>
            <a:off x="2899911" y="3863861"/>
            <a:ext cx="2044492" cy="904875"/>
            <a:chOff x="5050822" y="5236410"/>
            <a:chExt cx="2208860" cy="1152128"/>
          </a:xfrm>
          <a:solidFill>
            <a:schemeClr val="bg1"/>
          </a:solidFill>
        </p:grpSpPr>
        <p:sp>
          <p:nvSpPr>
            <p:cNvPr id="52" name="Google Shape;371;p35"/>
            <p:cNvSpPr/>
            <p:nvPr/>
          </p:nvSpPr>
          <p:spPr>
            <a:xfrm>
              <a:off x="5050822" y="5236410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확인을 할 수 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err="1" smtClean="0">
                  <a:solidFill>
                    <a:schemeClr val="dk1"/>
                  </a:solidFill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3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042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02524822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고객 센터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문의 찾기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572125" cy="3797939"/>
            <a:chOff x="960782" y="859786"/>
            <a:chExt cx="4805632" cy="3450453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b="1" u="sng" dirty="0" smtClean="0"/>
                <a:t>고객센터</a:t>
              </a:r>
              <a:endParaRPr lang="ko-KR" altLang="en-US" sz="1050" b="1" u="sng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30541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b="1" u="sng" dirty="0">
                  <a:solidFill>
                    <a:schemeClr val="bg1"/>
                  </a:solidFill>
                </a:rPr>
                <a:t>1: 1 </a:t>
              </a:r>
              <a:r>
                <a:rPr lang="ko-KR" altLang="en-US" sz="900" b="1" u="sng" dirty="0">
                  <a:solidFill>
                    <a:schemeClr val="bg1"/>
                  </a:solidFill>
                </a:rPr>
                <a:t>문의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</a:t>
              </a:r>
              <a:endParaRPr lang="en-US" altLang="ko-KR" sz="900" b="1" dirty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/>
                <a:t>자주묻는질문</a:t>
              </a:r>
              <a:endParaRPr lang="en-US" altLang="ko-KR" sz="900" dirty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/>
                <a:t>내 문의 찾기</a:t>
              </a:r>
              <a:endParaRPr lang="en-US" altLang="ko-KR" sz="900" b="1" u="sng" dirty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770954561"/>
              </p:ext>
            </p:extLst>
          </p:nvPr>
        </p:nvGraphicFramePr>
        <p:xfrm>
          <a:off x="6344446" y="859786"/>
          <a:ext cx="2799554" cy="1353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고객센터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등록된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존재하지 않을 시 나오는 페이지 입니다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버튼을 클릭 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1:1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문의를 작성하는 페이지로 이동합니다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94082" y="1838325"/>
            <a:ext cx="4054267" cy="2114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 된 내 문의 내역이 없습니다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문의 </a:t>
            </a:r>
            <a:r>
              <a:rPr lang="ko-KR" altLang="en-US" sz="1000" dirty="0" err="1">
                <a:solidFill>
                  <a:schemeClr val="tx1"/>
                </a:solidFill>
              </a:rPr>
              <a:t>게시글을</a:t>
            </a:r>
            <a:r>
              <a:rPr lang="ko-KR" altLang="en-US" sz="1000" dirty="0">
                <a:solidFill>
                  <a:schemeClr val="tx1"/>
                </a:solidFill>
              </a:rPr>
              <a:t> 등록하시겠습니까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Google Shape;372;p35"/>
          <p:cNvSpPr/>
          <p:nvPr/>
        </p:nvSpPr>
        <p:spPr>
          <a:xfrm>
            <a:off x="3587941" y="3196437"/>
            <a:ext cx="466548" cy="16966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 b="1" dirty="0">
                <a:solidFill>
                  <a:schemeClr val="tx1"/>
                </a:solidFill>
                <a:sym typeface="Arial"/>
              </a:rPr>
              <a:t>확인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96231" y="317674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75682300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글 상세보기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상세보기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55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3777155459"/>
              </p:ext>
            </p:extLst>
          </p:nvPr>
        </p:nvGraphicFramePr>
        <p:xfrm>
          <a:off x="6344446" y="513007"/>
          <a:ext cx="2799554" cy="31366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상세보기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자신이 작성한 글의 제목 클릭 시 상세보기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수정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창을 불러온다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한 회원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글을 작성해야지만 들어 올 수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수정을 원하는 경우 비밀번호 재입력 필수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삭제를 원하는 경우 비밀번호 재입력 필수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 문의 내역의 글의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제목을 클릭하면 넘어가는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761013"/>
            <a:ext cx="525037" cy="75371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50916" y="13958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69836"/>
              </p:ext>
            </p:extLst>
          </p:nvPr>
        </p:nvGraphicFramePr>
        <p:xfrm>
          <a:off x="462519" y="671985"/>
          <a:ext cx="4413386" cy="823283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460511"/>
                <a:gridCol w="1533882"/>
                <a:gridCol w="519576"/>
                <a:gridCol w="777459"/>
                <a:gridCol w="497944"/>
                <a:gridCol w="624014"/>
              </a:tblGrid>
              <a:tr h="353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62614" y="3978513"/>
            <a:ext cx="2105034" cy="413139"/>
            <a:chOff x="3019739" y="3978513"/>
            <a:chExt cx="2105034" cy="413139"/>
          </a:xfrm>
        </p:grpSpPr>
        <p:sp>
          <p:nvSpPr>
            <p:cNvPr id="31" name="타원 30"/>
            <p:cNvSpPr/>
            <p:nvPr/>
          </p:nvSpPr>
          <p:spPr>
            <a:xfrm>
              <a:off x="3019739" y="397851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799082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8390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10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15814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136471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10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4521658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구부러진 연결선 14"/>
          <p:cNvCxnSpPr>
            <a:endCxn id="47" idx="6"/>
          </p:cNvCxnSpPr>
          <p:nvPr/>
        </p:nvCxnSpPr>
        <p:spPr>
          <a:xfrm rot="16200000" flipH="1">
            <a:off x="4848184" y="964212"/>
            <a:ext cx="586008" cy="486383"/>
          </a:xfrm>
          <a:prstGeom prst="curvedConnector4">
            <a:avLst>
              <a:gd name="adj1" fmla="val 41082"/>
              <a:gd name="adj2" fmla="val 147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051772" y="1704110"/>
            <a:ext cx="3704305" cy="1829632"/>
            <a:chOff x="2051772" y="1704110"/>
            <a:chExt cx="3704305" cy="1829632"/>
          </a:xfrm>
        </p:grpSpPr>
        <p:sp>
          <p:nvSpPr>
            <p:cNvPr id="34" name="직사각형 33"/>
            <p:cNvSpPr/>
            <p:nvPr/>
          </p:nvSpPr>
          <p:spPr>
            <a:xfrm>
              <a:off x="2752993" y="1738706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빌리는 방법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!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59397" y="241962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빌리려고 하는데 방법을 모르겠어요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~~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22683" y="2542262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95094" y="1704110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051772" y="330291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59397" y="3328052"/>
              <a:ext cx="2391519" cy="2056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등록 된 파일명 표기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730807" y="208205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6519" y="2056146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4" name="Google Shape;372;p35"/>
            <p:cNvSpPr/>
            <p:nvPr/>
          </p:nvSpPr>
          <p:spPr>
            <a:xfrm>
              <a:off x="5267648" y="3328052"/>
              <a:ext cx="488429" cy="186673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b="1" dirty="0" smtClean="0">
                  <a:solidFill>
                    <a:schemeClr val="tx1"/>
                  </a:solidFill>
                </a:rPr>
                <a:t>첨</a:t>
              </a:r>
              <a:r>
                <a:rPr lang="ko-KR" altLang="en-US" sz="922" b="1" dirty="0">
                  <a:solidFill>
                    <a:schemeClr val="tx1"/>
                  </a:solidFill>
                </a:rPr>
                <a:t>부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511862" y="3835133"/>
            <a:ext cx="3432113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 버튼을 누르면 </a:t>
            </a:r>
            <a:r>
              <a:rPr lang="ko-KR" altLang="en-US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게시글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작성 시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입력한 비밀번호 확인 페이지로 넘어갑니다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구부러진 연결선 5"/>
          <p:cNvCxnSpPr>
            <a:stCxn id="50" idx="2"/>
            <a:endCxn id="40" idx="2"/>
          </p:cNvCxnSpPr>
          <p:nvPr/>
        </p:nvCxnSpPr>
        <p:spPr>
          <a:xfrm rot="16200000" flipH="1">
            <a:off x="5301063" y="2613126"/>
            <a:ext cx="148331" cy="3705381"/>
          </a:xfrm>
          <a:prstGeom prst="curvedConnector3">
            <a:avLst>
              <a:gd name="adj1" fmla="val 254115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1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82622898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글 상세보기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상세보기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56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003773447"/>
              </p:ext>
            </p:extLst>
          </p:nvPr>
        </p:nvGraphicFramePr>
        <p:xfrm>
          <a:off x="6344446" y="513007"/>
          <a:ext cx="2799554" cy="2031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변경 된 내용을 저장하는 버튼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된 정보가 있을 시 수정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불가능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된 정보가 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후 다시 시도해주세요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된 정보가 없을 시에는 수정을 위한 비밀번호 입력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삭제를 위한 비밀번호 입력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 취소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 리스트 페이지로 다시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50916" y="13958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648491"/>
              </p:ext>
            </p:extLst>
          </p:nvPr>
        </p:nvGraphicFramePr>
        <p:xfrm>
          <a:off x="462519" y="671985"/>
          <a:ext cx="4413386" cy="823283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460511"/>
                <a:gridCol w="1533882"/>
                <a:gridCol w="519576"/>
                <a:gridCol w="777459"/>
                <a:gridCol w="497944"/>
                <a:gridCol w="624014"/>
              </a:tblGrid>
              <a:tr h="353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62614" y="3978513"/>
            <a:ext cx="2105034" cy="413139"/>
            <a:chOff x="3019739" y="3978513"/>
            <a:chExt cx="2105034" cy="413139"/>
          </a:xfrm>
        </p:grpSpPr>
        <p:sp>
          <p:nvSpPr>
            <p:cNvPr id="31" name="타원 30"/>
            <p:cNvSpPr/>
            <p:nvPr/>
          </p:nvSpPr>
          <p:spPr>
            <a:xfrm>
              <a:off x="3019739" y="397851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799082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8390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10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15814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136471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10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4521658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구부러진 연결선 14"/>
          <p:cNvCxnSpPr>
            <a:endCxn id="47" idx="6"/>
          </p:cNvCxnSpPr>
          <p:nvPr/>
        </p:nvCxnSpPr>
        <p:spPr>
          <a:xfrm rot="16200000" flipH="1">
            <a:off x="4848184" y="964212"/>
            <a:ext cx="586008" cy="486383"/>
          </a:xfrm>
          <a:prstGeom prst="curvedConnector4">
            <a:avLst>
              <a:gd name="adj1" fmla="val 41082"/>
              <a:gd name="adj2" fmla="val 147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oogle Shape;370;p35"/>
          <p:cNvGrpSpPr/>
          <p:nvPr/>
        </p:nvGrpSpPr>
        <p:grpSpPr>
          <a:xfrm>
            <a:off x="5927774" y="3015628"/>
            <a:ext cx="2025601" cy="998193"/>
            <a:chOff x="5133664" y="5251751"/>
            <a:chExt cx="2126018" cy="1152128"/>
          </a:xfrm>
          <a:solidFill>
            <a:schemeClr val="bg1"/>
          </a:solidFill>
        </p:grpSpPr>
        <p:sp>
          <p:nvSpPr>
            <p:cNvPr id="49" name="Google Shape;371;p35"/>
            <p:cNvSpPr/>
            <p:nvPr/>
          </p:nvSpPr>
          <p:spPr>
            <a:xfrm>
              <a:off x="5133664" y="5251751"/>
              <a:ext cx="2126018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누락 된 정보가 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확인 후 다시 시도해주세요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lang="en-US" altLang="ko-KR" sz="922" dirty="0">
                <a:solidFill>
                  <a:schemeClr val="dk1"/>
                </a:solidFill>
              </a:endParaRPr>
            </a:p>
          </p:txBody>
        </p:sp>
        <p:sp>
          <p:nvSpPr>
            <p:cNvPr id="51" name="Google Shape;372;p35"/>
            <p:cNvSpPr/>
            <p:nvPr/>
          </p:nvSpPr>
          <p:spPr>
            <a:xfrm>
              <a:off x="5912212" y="6001644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2051772" y="1704110"/>
            <a:ext cx="3704305" cy="1829632"/>
            <a:chOff x="2051772" y="1704110"/>
            <a:chExt cx="3704305" cy="1829632"/>
          </a:xfrm>
        </p:grpSpPr>
        <p:sp>
          <p:nvSpPr>
            <p:cNvPr id="79" name="직사각형 78"/>
            <p:cNvSpPr/>
            <p:nvPr/>
          </p:nvSpPr>
          <p:spPr>
            <a:xfrm>
              <a:off x="2752993" y="1738706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빌리는 방법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!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759397" y="241962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빌리려고 하는데 방법을 모르겠어요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~~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22683" y="2542262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95094" y="1704110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51772" y="330291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759397" y="3328052"/>
              <a:ext cx="2391519" cy="2056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등록 된 파일명 표기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730807" y="208205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066519" y="2056146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7" name="Google Shape;372;p35"/>
            <p:cNvSpPr/>
            <p:nvPr/>
          </p:nvSpPr>
          <p:spPr>
            <a:xfrm>
              <a:off x="5267648" y="3328052"/>
              <a:ext cx="488429" cy="186673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b="1" dirty="0" smtClean="0">
                  <a:solidFill>
                    <a:schemeClr val="tx1"/>
                  </a:solidFill>
                </a:rPr>
                <a:t>첨</a:t>
              </a:r>
              <a:r>
                <a:rPr lang="ko-KR" altLang="en-US" sz="922" b="1" dirty="0">
                  <a:solidFill>
                    <a:schemeClr val="tx1"/>
                  </a:solidFill>
                </a:rPr>
                <a:t>부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" name="구부러진 연결선 9"/>
          <p:cNvCxnSpPr>
            <a:stCxn id="50" idx="2"/>
            <a:endCxn id="49" idx="2"/>
          </p:cNvCxnSpPr>
          <p:nvPr/>
        </p:nvCxnSpPr>
        <p:spPr>
          <a:xfrm rot="5400000" flipH="1" flipV="1">
            <a:off x="5042640" y="2493718"/>
            <a:ext cx="377831" cy="3418037"/>
          </a:xfrm>
          <a:prstGeom prst="curvedConnector3">
            <a:avLst>
              <a:gd name="adj1" fmla="val -6050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0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77541864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고객 센터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 상세보기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입력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수정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57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572125" cy="3797939"/>
            <a:chOff x="960782" y="859786"/>
            <a:chExt cx="4805632" cy="3450453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b="1" u="sng" dirty="0" smtClean="0"/>
                <a:t>고객센터</a:t>
              </a:r>
              <a:endParaRPr lang="ko-KR" altLang="en-US" sz="1050" b="1" u="sng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30541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b="1" u="sng" dirty="0">
                  <a:solidFill>
                    <a:schemeClr val="bg1"/>
                  </a:solidFill>
                </a:rPr>
                <a:t>1: 1 </a:t>
              </a:r>
              <a:r>
                <a:rPr lang="ko-KR" altLang="en-US" sz="900" b="1" u="sng" dirty="0">
                  <a:solidFill>
                    <a:schemeClr val="bg1"/>
                  </a:solidFill>
                </a:rPr>
                <a:t>문의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</a:t>
              </a:r>
              <a:endParaRPr lang="en-US" altLang="ko-KR" sz="900" b="1" dirty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/>
                <a:t>자주묻는질문</a:t>
              </a:r>
              <a:endParaRPr lang="en-US" altLang="ko-KR" sz="900" dirty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/>
                <a:t>내 문의 찾기</a:t>
              </a:r>
              <a:endParaRPr lang="en-US" altLang="ko-KR" sz="900" b="1" u="sng" dirty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727146776"/>
              </p:ext>
            </p:extLst>
          </p:nvPr>
        </p:nvGraphicFramePr>
        <p:xfrm>
          <a:off x="6344446" y="859786"/>
          <a:ext cx="2799554" cy="2572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작성한 문의 글을 정보 수정을 위해 비밀번호를 입력하는 페이지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작성 시 입력한 비밀번호를 확인 후 정보를 업데이트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성공적으로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수정되었습니다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 하지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게시글을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정상적으로 수정하면 글 상세보기로 이동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수정된 내용을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재출력해서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사용자에게 보여준다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입력이 틀렸을 시 여전히 비밀번호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입력창에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멈춰있다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94082" y="1838325"/>
            <a:ext cx="4054267" cy="2114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dirty="0" smtClean="0">
                <a:solidFill>
                  <a:schemeClr val="tx1"/>
                </a:solidFill>
              </a:rPr>
              <a:t> 작성 시 입력한 비밀번호를 입력해주세요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5" name="Google Shape;372;p35"/>
          <p:cNvSpPr/>
          <p:nvPr/>
        </p:nvSpPr>
        <p:spPr>
          <a:xfrm>
            <a:off x="3587941" y="3196437"/>
            <a:ext cx="466548" cy="16966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 b="1" dirty="0">
                <a:solidFill>
                  <a:schemeClr val="tx1"/>
                </a:solidFill>
                <a:sym typeface="Arial"/>
              </a:rPr>
              <a:t>확인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96231" y="317674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Google Shape;372;p35"/>
          <p:cNvSpPr/>
          <p:nvPr/>
        </p:nvSpPr>
        <p:spPr>
          <a:xfrm>
            <a:off x="3139811" y="2914650"/>
            <a:ext cx="1343025" cy="16966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9" name="Google Shape;370;p35"/>
          <p:cNvGrpSpPr/>
          <p:nvPr/>
        </p:nvGrpSpPr>
        <p:grpSpPr>
          <a:xfrm>
            <a:off x="4686071" y="4033507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20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비밀번호가 일치하지 않습니다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다시 시도해주세요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21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grpSp>
        <p:nvGrpSpPr>
          <p:cNvPr id="23" name="Google Shape;370;p35"/>
          <p:cNvGrpSpPr/>
          <p:nvPr/>
        </p:nvGrpSpPr>
        <p:grpSpPr>
          <a:xfrm>
            <a:off x="4686071" y="3018541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24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</a:t>
              </a:r>
              <a:r>
                <a:rPr lang="ko-KR" altLang="en-US" sz="922" dirty="0" err="1" smtClean="0">
                  <a:solidFill>
                    <a:schemeClr val="dk1"/>
                  </a:solidFill>
                </a:rPr>
                <a:t>게시글이</a:t>
              </a:r>
              <a:endParaRPr lang="en-US" altLang="ko-KR" sz="922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수정</a:t>
              </a:r>
              <a:r>
                <a:rPr lang="en-US" altLang="ko-KR" sz="922" dirty="0">
                  <a:solidFill>
                    <a:schemeClr val="dk1"/>
                  </a:solidFill>
                </a:rPr>
                <a:t> 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28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cxnSp>
        <p:nvCxnSpPr>
          <p:cNvPr id="6" name="구부러진 연결선 5"/>
          <p:cNvCxnSpPr>
            <a:stCxn id="25" idx="2"/>
            <a:endCxn id="20" idx="1"/>
          </p:cNvCxnSpPr>
          <p:nvPr/>
        </p:nvCxnSpPr>
        <p:spPr>
          <a:xfrm rot="16200000" flipH="1">
            <a:off x="3694651" y="3492665"/>
            <a:ext cx="1117984" cy="8648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5" idx="3"/>
            <a:endCxn id="24" idx="1"/>
          </p:cNvCxnSpPr>
          <p:nvPr/>
        </p:nvCxnSpPr>
        <p:spPr>
          <a:xfrm>
            <a:off x="4054489" y="3281269"/>
            <a:ext cx="631582" cy="18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2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23129829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고객 센터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 상세보기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입력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삭제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58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572125" cy="3797939"/>
            <a:chOff x="960782" y="859786"/>
            <a:chExt cx="4805632" cy="3450453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b="1" u="sng" dirty="0" smtClean="0"/>
                <a:t>고객센터</a:t>
              </a:r>
              <a:endParaRPr lang="ko-KR" altLang="en-US" sz="1050" b="1" u="sng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30541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b="1" u="sng" dirty="0">
                  <a:solidFill>
                    <a:schemeClr val="bg1"/>
                  </a:solidFill>
                </a:rPr>
                <a:t>1: 1 </a:t>
              </a:r>
              <a:r>
                <a:rPr lang="ko-KR" altLang="en-US" sz="900" b="1" u="sng" dirty="0">
                  <a:solidFill>
                    <a:schemeClr val="bg1"/>
                  </a:solidFill>
                </a:rPr>
                <a:t>문의</a:t>
              </a:r>
              <a:r>
                <a:rPr lang="ko-KR" altLang="en-US" sz="900" b="1" dirty="0">
                  <a:solidFill>
                    <a:schemeClr val="bg1"/>
                  </a:solidFill>
                </a:rPr>
                <a:t> </a:t>
              </a:r>
              <a:endParaRPr lang="en-US" altLang="ko-KR" sz="900" b="1" dirty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/>
                <a:t>자주묻는질문</a:t>
              </a:r>
              <a:endParaRPr lang="en-US" altLang="ko-KR" sz="900" dirty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/>
                <a:t>내 문의 찾기</a:t>
              </a:r>
              <a:endParaRPr lang="en-US" altLang="ko-KR" sz="900" b="1" u="sng" dirty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688996705"/>
              </p:ext>
            </p:extLst>
          </p:nvPr>
        </p:nvGraphicFramePr>
        <p:xfrm>
          <a:off x="6344446" y="859786"/>
          <a:ext cx="2799554" cy="2420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작성한 문의 글을 정보 삭제를 위해 비밀번호를 입력하는 페이지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작성 시 입력한 비밀번호를 확인 후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게시글을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삭제한다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성공적으로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삭제 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 하지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정상적인 삭제 후 내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찾기 리스트로 이동한다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삭제를 하지 못했을 시에는 비밀번호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입력창에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그대로 남아있다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1794082" y="1838325"/>
            <a:ext cx="4054267" cy="2114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dirty="0" smtClean="0">
                <a:solidFill>
                  <a:schemeClr val="tx1"/>
                </a:solidFill>
              </a:rPr>
              <a:t> 작성 시 입력한 비밀번호를 입력해주세요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5" name="Google Shape;372;p35"/>
          <p:cNvSpPr/>
          <p:nvPr/>
        </p:nvSpPr>
        <p:spPr>
          <a:xfrm>
            <a:off x="3587941" y="3196437"/>
            <a:ext cx="466548" cy="16966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22" b="1" dirty="0">
                <a:solidFill>
                  <a:schemeClr val="tx1"/>
                </a:solidFill>
                <a:sym typeface="Arial"/>
              </a:rPr>
              <a:t>확인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296231" y="317674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Google Shape;372;p35"/>
          <p:cNvSpPr/>
          <p:nvPr/>
        </p:nvSpPr>
        <p:spPr>
          <a:xfrm>
            <a:off x="3139811" y="2914650"/>
            <a:ext cx="1343025" cy="16966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grpSp>
        <p:nvGrpSpPr>
          <p:cNvPr id="19" name="Google Shape;370;p35"/>
          <p:cNvGrpSpPr/>
          <p:nvPr/>
        </p:nvGrpSpPr>
        <p:grpSpPr>
          <a:xfrm>
            <a:off x="4905146" y="4033507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20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비밀번호가 일치하지 않습니다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다시 시도해주세요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21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grpSp>
        <p:nvGrpSpPr>
          <p:cNvPr id="23" name="Google Shape;370;p35"/>
          <p:cNvGrpSpPr/>
          <p:nvPr/>
        </p:nvGrpSpPr>
        <p:grpSpPr>
          <a:xfrm>
            <a:off x="4905146" y="3018541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24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</a:t>
              </a:r>
              <a:r>
                <a:rPr lang="ko-KR" altLang="en-US" sz="922" dirty="0" err="1" smtClean="0">
                  <a:solidFill>
                    <a:schemeClr val="dk1"/>
                  </a:solidFill>
                </a:rPr>
                <a:t>게시글이</a:t>
              </a:r>
              <a:endParaRPr lang="en-US" altLang="ko-KR" sz="922" dirty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수정</a:t>
              </a:r>
              <a:r>
                <a:rPr lang="en-US" altLang="ko-KR" sz="922" dirty="0">
                  <a:solidFill>
                    <a:schemeClr val="dk1"/>
                  </a:solidFill>
                </a:rPr>
                <a:t> 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28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cxnSp>
        <p:nvCxnSpPr>
          <p:cNvPr id="6" name="구부러진 연결선 5"/>
          <p:cNvCxnSpPr>
            <a:stCxn id="25" idx="2"/>
            <a:endCxn id="20" idx="1"/>
          </p:cNvCxnSpPr>
          <p:nvPr/>
        </p:nvCxnSpPr>
        <p:spPr>
          <a:xfrm rot="16200000" flipH="1">
            <a:off x="3804188" y="3383127"/>
            <a:ext cx="1117984" cy="108393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5" idx="3"/>
            <a:endCxn id="24" idx="1"/>
          </p:cNvCxnSpPr>
          <p:nvPr/>
        </p:nvCxnSpPr>
        <p:spPr>
          <a:xfrm>
            <a:off x="4054489" y="3281269"/>
            <a:ext cx="850657" cy="18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7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2408615779"/>
              </p:ext>
            </p:extLst>
          </p:nvPr>
        </p:nvGraphicFramePr>
        <p:xfrm>
          <a:off x="6344446" y="859786"/>
          <a:ext cx="2799554" cy="19539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수정불가능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이용약관은 변동 사항이 존재 하지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전자금융거래 이용약관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이용약관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개인 정보 수집 및 이용 안내 약관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  <a:endParaRPr lang="en-US" altLang="ko-KR" sz="1050" dirty="0"/>
            </a:p>
            <a:p>
              <a:pPr algn="ctr"/>
              <a:r>
                <a:rPr lang="ko-KR" altLang="en-US" sz="1050" dirty="0" smtClean="0"/>
                <a:t>이용약관</a:t>
              </a:r>
              <a:endParaRPr lang="en-US" altLang="ko-KR" sz="105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이용 약관은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가 없습니다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Google Shape;99;p13"/>
          <p:cNvGraphicFramePr/>
          <p:nvPr>
            <p:extLst>
              <p:ext uri="{D42A27DB-BD31-4B8C-83A1-F6EECF244321}">
                <p14:modId xmlns:p14="http://schemas.microsoft.com/office/powerpoint/2010/main" val="336903279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이용약관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5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소개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비회원 이용 가능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2008816504"/>
              </p:ext>
            </p:extLst>
          </p:nvPr>
        </p:nvGraphicFramePr>
        <p:xfrm>
          <a:off x="6344446" y="859786"/>
          <a:ext cx="2799554" cy="1870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해당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OAB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소개 클릭 시 인사말 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823670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인사말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02 OAB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인사말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9576" y="1654518"/>
              <a:ext cx="1060761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>
                  <a:solidFill>
                    <a:schemeClr val="bg1"/>
                  </a:solidFill>
                </a:rPr>
                <a:t>인사말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공지사항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지점안</a:t>
              </a:r>
              <a:r>
                <a:rPr lang="ko-KR" altLang="en-US" sz="1050" dirty="0"/>
                <a:t>내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30000" y="1654518"/>
              <a:ext cx="4136412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인사말 </a:t>
              </a:r>
              <a:r>
                <a:rPr lang="en-US" altLang="ko-KR" sz="1050" dirty="0" smtClean="0"/>
                <a:t>content ! 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Sub_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pamphlet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(main content : section)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425" y="958576"/>
              <a:ext cx="31750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1110268" y="1772857"/>
              <a:ext cx="1210657" cy="3782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Mian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content :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2" name="구부러진 연결선 21"/>
            <p:cNvCxnSpPr>
              <a:stCxn id="25" idx="0"/>
              <a:endCxn id="12" idx="0"/>
            </p:cNvCxnSpPr>
            <p:nvPr/>
          </p:nvCxnSpPr>
          <p:spPr>
            <a:xfrm rot="16200000" flipV="1">
              <a:off x="1268608" y="1325868"/>
              <a:ext cx="118339" cy="775640"/>
            </a:xfrm>
            <a:prstGeom prst="curvedConnector3">
              <a:avLst>
                <a:gd name="adj1" fmla="val 293174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430274518"/>
              </p:ext>
            </p:extLst>
          </p:nvPr>
        </p:nvGraphicFramePr>
        <p:xfrm>
          <a:off x="6344446" y="859786"/>
          <a:ext cx="2799554" cy="1544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안에 있는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: section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부분만 변경된다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메뉴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등록한 내용 관리자가 수정 불가능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63910679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인사말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인사말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66725" y="859052"/>
            <a:ext cx="5299688" cy="3495564"/>
            <a:chOff x="960782" y="859786"/>
            <a:chExt cx="4805632" cy="3423225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u="sng" dirty="0" smtClean="0">
                  <a:solidFill>
                    <a:schemeClr val="bg1"/>
                  </a:solidFill>
                </a:rPr>
                <a:t>인사말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공지사항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지점안</a:t>
              </a:r>
              <a:r>
                <a:rPr lang="ko-KR" altLang="en-US" sz="1050" dirty="0"/>
                <a:t>내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3" y="1606188"/>
              <a:ext cx="4805630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인사말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73257" y="2157412"/>
              <a:ext cx="3475528" cy="15192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내</a:t>
              </a:r>
              <a:r>
                <a:rPr lang="ko-KR" altLang="en-US" sz="1050" dirty="0">
                  <a:solidFill>
                    <a:schemeClr val="tx1"/>
                  </a:solidFill>
                </a:rPr>
                <a:t>용</a:t>
              </a: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848" y="1696164"/>
              <a:ext cx="31750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타원 17"/>
          <p:cNvSpPr/>
          <p:nvPr/>
        </p:nvSpPr>
        <p:spPr>
          <a:xfrm>
            <a:off x="3255778" y="27381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8525</Words>
  <Application>Microsoft Office PowerPoint</Application>
  <PresentationFormat>화면 슬라이드 쇼(16:9)</PresentationFormat>
  <Paragraphs>2431</Paragraphs>
  <Slides>58</Slides>
  <Notes>51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1750</dc:creator>
  <cp:lastModifiedBy>alfo8-23</cp:lastModifiedBy>
  <cp:revision>570</cp:revision>
  <dcterms:modified xsi:type="dcterms:W3CDTF">2019-08-28T01:09:06Z</dcterms:modified>
</cp:coreProperties>
</file>